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  <p:sldId id="272" r:id="rId3"/>
    <p:sldId id="275" r:id="rId4"/>
    <p:sldId id="270" r:id="rId5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27" autoAdjust="0"/>
    <p:restoredTop sz="95296" autoAdjust="0"/>
  </p:normalViewPr>
  <p:slideViewPr>
    <p:cSldViewPr snapToGrid="0">
      <p:cViewPr>
        <p:scale>
          <a:sx n="100" d="100"/>
          <a:sy n="100" d="100"/>
        </p:scale>
        <p:origin x="-1304" y="856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8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4808-3002-0347-BCA6-4D418F5C4036}" type="datetimeFigureOut">
              <a:rPr lang="en-US" smtClean="0"/>
              <a:pPr/>
              <a:t>8/24/16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52A89-2A4A-0B44-96A7-21999CB8BC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16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4808-3002-0347-BCA6-4D418F5C4036}" type="datetimeFigureOut">
              <a:rPr lang="en-US" smtClean="0"/>
              <a:pPr/>
              <a:t>8/24/16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52A89-2A4A-0B44-96A7-21999CB8BC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4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8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8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4808-3002-0347-BCA6-4D418F5C4036}" type="datetimeFigureOut">
              <a:rPr lang="en-US" smtClean="0"/>
              <a:pPr/>
              <a:t>8/24/16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52A89-2A4A-0B44-96A7-21999CB8BC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680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4808-3002-0347-BCA6-4D418F5C4036}" type="datetimeFigureOut">
              <a:rPr lang="en-US" smtClean="0"/>
              <a:pPr/>
              <a:t>8/24/16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52A89-2A4A-0B44-96A7-21999CB8BC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8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4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4808-3002-0347-BCA6-4D418F5C4036}" type="datetimeFigureOut">
              <a:rPr lang="en-US" smtClean="0"/>
              <a:pPr/>
              <a:t>8/24/16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52A89-2A4A-0B44-96A7-21999CB8BC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9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5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5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4808-3002-0347-BCA6-4D418F5C4036}" type="datetimeFigureOut">
              <a:rPr lang="en-US" smtClean="0"/>
              <a:pPr/>
              <a:t>8/24/16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52A89-2A4A-0B44-96A7-21999CB8BC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0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3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3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5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5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4808-3002-0347-BCA6-4D418F5C4036}" type="datetimeFigureOut">
              <a:rPr lang="en-US" smtClean="0"/>
              <a:pPr/>
              <a:t>8/24/16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52A89-2A4A-0B44-96A7-21999CB8BC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4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4808-3002-0347-BCA6-4D418F5C4036}" type="datetimeFigureOut">
              <a:rPr lang="en-US" smtClean="0"/>
              <a:pPr/>
              <a:t>8/24/16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52A89-2A4A-0B44-96A7-21999CB8BC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8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4808-3002-0347-BCA6-4D418F5C4036}" type="datetimeFigureOut">
              <a:rPr lang="en-US" smtClean="0"/>
              <a:pPr/>
              <a:t>8/24/16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52A89-2A4A-0B44-96A7-21999CB8BC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2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3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5" y="400478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3" y="2104818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4808-3002-0347-BCA6-4D418F5C4036}" type="datetimeFigureOut">
              <a:rPr lang="en-US" smtClean="0"/>
              <a:pPr/>
              <a:t>8/24/16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52A89-2A4A-0B44-96A7-21999CB8BC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5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2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8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4808-3002-0347-BCA6-4D418F5C4036}" type="datetimeFigureOut">
              <a:rPr lang="en-US" smtClean="0"/>
              <a:pPr/>
              <a:t>8/24/16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52A89-2A4A-0B44-96A7-21999CB8BC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2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5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51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14808-3002-0347-BCA6-4D418F5C4036}" type="datetimeFigureOut">
              <a:rPr lang="en-US" smtClean="0"/>
              <a:pPr/>
              <a:t>8/24/16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51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51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52A89-2A4A-0B44-96A7-21999CB8BC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4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720" y="989830"/>
            <a:ext cx="7680960" cy="768096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/>
          </a:p>
        </p:txBody>
      </p:sp>
      <p:grpSp>
        <p:nvGrpSpPr>
          <p:cNvPr id="255" name="Group 254"/>
          <p:cNvGrpSpPr/>
          <p:nvPr/>
        </p:nvGrpSpPr>
        <p:grpSpPr>
          <a:xfrm>
            <a:off x="2518164" y="6137635"/>
            <a:ext cx="3119075" cy="1419861"/>
            <a:chOff x="2331897" y="6086836"/>
            <a:chExt cx="3119075" cy="1419861"/>
          </a:xfrm>
        </p:grpSpPr>
        <p:sp>
          <p:nvSpPr>
            <p:cNvPr id="55" name="TextBox 54"/>
            <p:cNvSpPr txBox="1"/>
            <p:nvPr/>
          </p:nvSpPr>
          <p:spPr>
            <a:xfrm>
              <a:off x="4779761" y="6197660"/>
              <a:ext cx="636107" cy="304699"/>
            </a:xfrm>
            <a:prstGeom prst="rect">
              <a:avLst/>
            </a:prstGeom>
            <a:noFill/>
          </p:spPr>
          <p:txBody>
            <a:bodyPr wrap="none" lIns="101882" tIns="50941" rIns="101882" bIns="50941" rtlCol="0">
              <a:spAutoFit/>
            </a:bodyPr>
            <a:lstStyle/>
            <a:p>
              <a:r>
                <a:rPr lang="en-US" sz="1300" dirty="0"/>
                <a:t>intro4</a:t>
              </a:r>
            </a:p>
          </p:txBody>
        </p:sp>
        <p:sp>
          <p:nvSpPr>
            <p:cNvPr id="65" name="Oval 64"/>
            <p:cNvSpPr/>
            <p:nvPr/>
          </p:nvSpPr>
          <p:spPr>
            <a:xfrm flipV="1">
              <a:off x="2331897" y="6654489"/>
              <a:ext cx="187900" cy="18237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 flipV="1">
              <a:off x="2342558" y="7027491"/>
              <a:ext cx="187900" cy="18237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 flipV="1">
              <a:off x="3701036" y="6338519"/>
              <a:ext cx="1235" cy="11500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68" name="Group 67"/>
            <p:cNvGrpSpPr/>
            <p:nvPr/>
          </p:nvGrpSpPr>
          <p:grpSpPr>
            <a:xfrm>
              <a:off x="2948971" y="6286861"/>
              <a:ext cx="765654" cy="286386"/>
              <a:chOff x="4186198" y="3073632"/>
              <a:chExt cx="675577" cy="260351"/>
            </a:xfrm>
          </p:grpSpPr>
          <p:cxnSp>
            <p:nvCxnSpPr>
              <p:cNvPr id="156" name="Straight Connector 155"/>
              <p:cNvCxnSpPr/>
              <p:nvPr/>
            </p:nvCxnSpPr>
            <p:spPr>
              <a:xfrm flipV="1">
                <a:off x="4186198" y="3317733"/>
                <a:ext cx="13696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>
                <a:off x="4691227" y="3317733"/>
                <a:ext cx="17054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flipV="1">
                <a:off x="4305067" y="3089870"/>
                <a:ext cx="9444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flipV="1">
                <a:off x="4374997" y="3317733"/>
                <a:ext cx="11239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flipV="1">
                <a:off x="4455007" y="3089870"/>
                <a:ext cx="10333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flipV="1">
                <a:off x="4531940" y="3317733"/>
                <a:ext cx="11356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flipV="1">
                <a:off x="4611695" y="3089870"/>
                <a:ext cx="11191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flipV="1">
                <a:off x="4315007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flipV="1">
                <a:off x="4393015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flipV="1">
                <a:off x="4471212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flipH="1" flipV="1">
                <a:off x="4549221" y="3073632"/>
                <a:ext cx="673" cy="25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flipV="1">
                <a:off x="4628531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flipV="1">
                <a:off x="4707652" y="3073770"/>
                <a:ext cx="0" cy="2602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69" name="Straight Connector 68"/>
            <p:cNvCxnSpPr/>
            <p:nvPr/>
          </p:nvCxnSpPr>
          <p:spPr>
            <a:xfrm flipV="1">
              <a:off x="2968602" y="6540816"/>
              <a:ext cx="1351" cy="77959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70" name="Group 69"/>
            <p:cNvGrpSpPr/>
            <p:nvPr/>
          </p:nvGrpSpPr>
          <p:grpSpPr>
            <a:xfrm>
              <a:off x="2948971" y="6663854"/>
              <a:ext cx="765654" cy="286386"/>
              <a:chOff x="4186198" y="3073632"/>
              <a:chExt cx="675577" cy="260351"/>
            </a:xfrm>
          </p:grpSpPr>
          <p:cxnSp>
            <p:nvCxnSpPr>
              <p:cNvPr id="143" name="Straight Connector 142"/>
              <p:cNvCxnSpPr/>
              <p:nvPr/>
            </p:nvCxnSpPr>
            <p:spPr>
              <a:xfrm flipV="1">
                <a:off x="4186198" y="3317733"/>
                <a:ext cx="13696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4691227" y="3317733"/>
                <a:ext cx="17054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flipV="1">
                <a:off x="4305067" y="3089870"/>
                <a:ext cx="9444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flipV="1">
                <a:off x="4374997" y="3317733"/>
                <a:ext cx="11239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flipV="1">
                <a:off x="4455007" y="3089870"/>
                <a:ext cx="10333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flipV="1">
                <a:off x="4531940" y="3317733"/>
                <a:ext cx="11356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flipV="1">
                <a:off x="4611695" y="3089870"/>
                <a:ext cx="11191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flipV="1">
                <a:off x="4315007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flipV="1">
                <a:off x="4393015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flipV="1">
                <a:off x="4471212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flipH="1" flipV="1">
                <a:off x="4549221" y="3073632"/>
                <a:ext cx="673" cy="25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flipV="1">
                <a:off x="4628531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V="1">
                <a:off x="4707652" y="3073770"/>
                <a:ext cx="0" cy="2602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/>
            <p:cNvGrpSpPr/>
            <p:nvPr/>
          </p:nvGrpSpPr>
          <p:grpSpPr>
            <a:xfrm>
              <a:off x="2948971" y="7040847"/>
              <a:ext cx="765654" cy="286386"/>
              <a:chOff x="4186198" y="3073632"/>
              <a:chExt cx="675577" cy="260351"/>
            </a:xfrm>
          </p:grpSpPr>
          <p:cxnSp>
            <p:nvCxnSpPr>
              <p:cNvPr id="130" name="Straight Connector 129"/>
              <p:cNvCxnSpPr/>
              <p:nvPr/>
            </p:nvCxnSpPr>
            <p:spPr>
              <a:xfrm flipV="1">
                <a:off x="4186198" y="3317733"/>
                <a:ext cx="13696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4691227" y="3317733"/>
                <a:ext cx="17054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flipV="1">
                <a:off x="4305067" y="3089870"/>
                <a:ext cx="9444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flipV="1">
                <a:off x="4374997" y="3317733"/>
                <a:ext cx="11239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flipV="1">
                <a:off x="4455007" y="3089870"/>
                <a:ext cx="10333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flipV="1">
                <a:off x="4531940" y="3317733"/>
                <a:ext cx="11356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flipV="1">
                <a:off x="4611695" y="3089870"/>
                <a:ext cx="11191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flipV="1">
                <a:off x="4315007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flipV="1">
                <a:off x="4393015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flipV="1">
                <a:off x="4471212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flipH="1" flipV="1">
                <a:off x="4549221" y="3073632"/>
                <a:ext cx="673" cy="25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flipV="1">
                <a:off x="4628531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flipV="1">
                <a:off x="4707652" y="3073770"/>
                <a:ext cx="0" cy="2602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76" name="Straight Connector 75"/>
            <p:cNvCxnSpPr/>
            <p:nvPr/>
          </p:nvCxnSpPr>
          <p:spPr>
            <a:xfrm flipH="1">
              <a:off x="2441536" y="6748232"/>
              <a:ext cx="50922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2441536" y="7122075"/>
              <a:ext cx="50922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58" name="Group 57"/>
            <p:cNvGrpSpPr/>
            <p:nvPr/>
          </p:nvGrpSpPr>
          <p:grpSpPr>
            <a:xfrm>
              <a:off x="4433644" y="6352962"/>
              <a:ext cx="1017328" cy="1142366"/>
              <a:chOff x="5518150" y="3153833"/>
              <a:chExt cx="897642" cy="103851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5518150" y="3153833"/>
                <a:ext cx="529225" cy="5255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flipH="1">
                <a:off x="5920466" y="3671503"/>
                <a:ext cx="39778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5524500" y="3499909"/>
                <a:ext cx="415486" cy="17366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62" name="Oval 61"/>
              <p:cNvSpPr/>
              <p:nvPr/>
            </p:nvSpPr>
            <p:spPr>
              <a:xfrm flipV="1">
                <a:off x="6249998" y="3588399"/>
                <a:ext cx="165794" cy="1657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flipV="1">
                <a:off x="5518150" y="3673573"/>
                <a:ext cx="518020" cy="51877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V="1">
                <a:off x="5518150" y="3673572"/>
                <a:ext cx="421836" cy="17241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70" name="Group 169"/>
            <p:cNvGrpSpPr/>
            <p:nvPr/>
          </p:nvGrpSpPr>
          <p:grpSpPr>
            <a:xfrm>
              <a:off x="3682396" y="6086836"/>
              <a:ext cx="765654" cy="286386"/>
              <a:chOff x="4186198" y="3073632"/>
              <a:chExt cx="675577" cy="260351"/>
            </a:xfrm>
          </p:grpSpPr>
          <p:cxnSp>
            <p:nvCxnSpPr>
              <p:cNvPr id="171" name="Straight Connector 170"/>
              <p:cNvCxnSpPr/>
              <p:nvPr/>
            </p:nvCxnSpPr>
            <p:spPr>
              <a:xfrm flipV="1">
                <a:off x="4186198" y="3317733"/>
                <a:ext cx="13696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4691227" y="3317733"/>
                <a:ext cx="17054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flipV="1">
                <a:off x="4305067" y="3089870"/>
                <a:ext cx="9444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flipV="1">
                <a:off x="4374997" y="3317733"/>
                <a:ext cx="11239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flipV="1">
                <a:off x="4455007" y="3089870"/>
                <a:ext cx="10333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flipV="1">
                <a:off x="4531940" y="3317733"/>
                <a:ext cx="11356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flipV="1">
                <a:off x="4611695" y="3089870"/>
                <a:ext cx="11191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flipV="1">
                <a:off x="4315007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flipV="1">
                <a:off x="4393015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flipV="1">
                <a:off x="4471212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flipH="1" flipV="1">
                <a:off x="4549221" y="3073632"/>
                <a:ext cx="673" cy="25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flipV="1">
                <a:off x="4628531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flipV="1">
                <a:off x="4707652" y="3073770"/>
                <a:ext cx="0" cy="2602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Group 183"/>
            <p:cNvGrpSpPr/>
            <p:nvPr/>
          </p:nvGrpSpPr>
          <p:grpSpPr>
            <a:xfrm>
              <a:off x="3682396" y="7220311"/>
              <a:ext cx="765654" cy="286386"/>
              <a:chOff x="4186198" y="3073632"/>
              <a:chExt cx="675577" cy="260351"/>
            </a:xfrm>
          </p:grpSpPr>
          <p:cxnSp>
            <p:nvCxnSpPr>
              <p:cNvPr id="185" name="Straight Connector 184"/>
              <p:cNvCxnSpPr/>
              <p:nvPr/>
            </p:nvCxnSpPr>
            <p:spPr>
              <a:xfrm flipV="1">
                <a:off x="4186198" y="3317733"/>
                <a:ext cx="13696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>
                <a:off x="4691227" y="3317733"/>
                <a:ext cx="17054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flipV="1">
                <a:off x="4305067" y="3089870"/>
                <a:ext cx="9444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flipV="1">
                <a:off x="4374997" y="3317733"/>
                <a:ext cx="11239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flipV="1">
                <a:off x="4455007" y="3089870"/>
                <a:ext cx="10333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flipV="1">
                <a:off x="4531940" y="3317733"/>
                <a:ext cx="11356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flipV="1">
                <a:off x="4611695" y="3089870"/>
                <a:ext cx="11191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flipV="1">
                <a:off x="4315007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flipV="1">
                <a:off x="4393015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flipV="1">
                <a:off x="4471212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flipH="1" flipV="1">
                <a:off x="4549221" y="3073632"/>
                <a:ext cx="673" cy="25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flipV="1">
                <a:off x="4628531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flipV="1">
                <a:off x="4707652" y="3073770"/>
                <a:ext cx="0" cy="2602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98" name="Group 197"/>
            <p:cNvGrpSpPr/>
            <p:nvPr/>
          </p:nvGrpSpPr>
          <p:grpSpPr>
            <a:xfrm>
              <a:off x="3682396" y="6464661"/>
              <a:ext cx="765654" cy="286386"/>
              <a:chOff x="4186198" y="3073632"/>
              <a:chExt cx="675577" cy="260351"/>
            </a:xfrm>
          </p:grpSpPr>
          <p:cxnSp>
            <p:nvCxnSpPr>
              <p:cNvPr id="199" name="Straight Connector 198"/>
              <p:cNvCxnSpPr/>
              <p:nvPr/>
            </p:nvCxnSpPr>
            <p:spPr>
              <a:xfrm flipV="1">
                <a:off x="4186198" y="3317733"/>
                <a:ext cx="13696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4691227" y="3317733"/>
                <a:ext cx="17054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flipV="1">
                <a:off x="4305067" y="3089870"/>
                <a:ext cx="9444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flipV="1">
                <a:off x="4374997" y="3317733"/>
                <a:ext cx="11239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flipV="1">
                <a:off x="4455007" y="3089870"/>
                <a:ext cx="10333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flipV="1">
                <a:off x="4531940" y="3317733"/>
                <a:ext cx="11356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 flipV="1">
                <a:off x="4611695" y="3089870"/>
                <a:ext cx="11191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 flipV="1">
                <a:off x="4315007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flipV="1">
                <a:off x="4393015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V="1">
                <a:off x="4471212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 flipH="1" flipV="1">
                <a:off x="4549221" y="3073632"/>
                <a:ext cx="673" cy="25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flipV="1">
                <a:off x="4628531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flipV="1">
                <a:off x="4707652" y="3073770"/>
                <a:ext cx="0" cy="2602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212" name="Group 211"/>
            <p:cNvGrpSpPr/>
            <p:nvPr/>
          </p:nvGrpSpPr>
          <p:grpSpPr>
            <a:xfrm>
              <a:off x="3682396" y="6842486"/>
              <a:ext cx="765654" cy="286386"/>
              <a:chOff x="4186198" y="3073632"/>
              <a:chExt cx="675577" cy="260351"/>
            </a:xfrm>
          </p:grpSpPr>
          <p:cxnSp>
            <p:nvCxnSpPr>
              <p:cNvPr id="213" name="Straight Connector 212"/>
              <p:cNvCxnSpPr/>
              <p:nvPr/>
            </p:nvCxnSpPr>
            <p:spPr>
              <a:xfrm flipV="1">
                <a:off x="4186198" y="3317733"/>
                <a:ext cx="13696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4691227" y="3317733"/>
                <a:ext cx="17054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 flipV="1">
                <a:off x="4305067" y="3089870"/>
                <a:ext cx="9444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 flipV="1">
                <a:off x="4374997" y="3317733"/>
                <a:ext cx="11239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flipV="1">
                <a:off x="4455007" y="3089870"/>
                <a:ext cx="10333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flipV="1">
                <a:off x="4531940" y="3317733"/>
                <a:ext cx="11356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flipV="1">
                <a:off x="4611695" y="3089870"/>
                <a:ext cx="11191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flipV="1">
                <a:off x="4315007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 flipV="1">
                <a:off x="4393015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 flipV="1">
                <a:off x="4471212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 flipH="1" flipV="1">
                <a:off x="4549221" y="3073632"/>
                <a:ext cx="673" cy="25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flipV="1">
                <a:off x="4628531" y="3073769"/>
                <a:ext cx="0" cy="26021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flipV="1">
                <a:off x="4707652" y="3073770"/>
                <a:ext cx="0" cy="2602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</p:grpSp>
      <p:sp>
        <p:nvSpPr>
          <p:cNvPr id="289" name="TextBox 288"/>
          <p:cNvSpPr txBox="1"/>
          <p:nvPr/>
        </p:nvSpPr>
        <p:spPr>
          <a:xfrm rot="10800000">
            <a:off x="3721668" y="4868673"/>
            <a:ext cx="636107" cy="304699"/>
          </a:xfrm>
          <a:prstGeom prst="rect">
            <a:avLst/>
          </a:prstGeom>
          <a:noFill/>
        </p:spPr>
        <p:txBody>
          <a:bodyPr wrap="none" lIns="101882" tIns="50941" rIns="101882" bIns="50941" rtlCol="0">
            <a:spAutoFit/>
          </a:bodyPr>
          <a:lstStyle/>
          <a:p>
            <a:r>
              <a:rPr lang="en-US" sz="1300" dirty="0" smtClean="0"/>
              <a:t>intro7</a:t>
            </a:r>
            <a:endParaRPr lang="en-US" sz="1300" dirty="0"/>
          </a:p>
        </p:txBody>
      </p:sp>
      <p:sp>
        <p:nvSpPr>
          <p:cNvPr id="290" name="Oval 289"/>
          <p:cNvSpPr/>
          <p:nvPr/>
        </p:nvSpPr>
        <p:spPr>
          <a:xfrm rot="10800000" flipV="1">
            <a:off x="6617739" y="4534170"/>
            <a:ext cx="187900" cy="1823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 rot="10800000" flipV="1">
            <a:off x="6607078" y="4161168"/>
            <a:ext cx="187900" cy="1823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2" name="Straight Connector 291"/>
          <p:cNvCxnSpPr/>
          <p:nvPr/>
        </p:nvCxnSpPr>
        <p:spPr>
          <a:xfrm rot="10800000" flipV="1">
            <a:off x="5435265" y="3882461"/>
            <a:ext cx="1235" cy="11500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 flipH="1">
            <a:off x="5432425" y="4815660"/>
            <a:ext cx="7561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/>
          <p:nvPr/>
        </p:nvCxnSpPr>
        <p:spPr>
          <a:xfrm rot="10800000" flipV="1">
            <a:off x="6167583" y="4050620"/>
            <a:ext cx="1351" cy="7795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5" name="Straight Connector 374"/>
          <p:cNvCxnSpPr/>
          <p:nvPr/>
        </p:nvCxnSpPr>
        <p:spPr>
          <a:xfrm flipH="1">
            <a:off x="5438775" y="4438667"/>
            <a:ext cx="74661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2" name="Straight Connector 361"/>
          <p:cNvCxnSpPr/>
          <p:nvPr/>
        </p:nvCxnSpPr>
        <p:spPr>
          <a:xfrm flipH="1">
            <a:off x="5441950" y="4061674"/>
            <a:ext cx="74661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/>
          <p:nvPr/>
        </p:nvCxnSpPr>
        <p:spPr>
          <a:xfrm rot="10800000" flipH="1">
            <a:off x="6186774" y="4622800"/>
            <a:ext cx="5092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 rot="10800000" flipH="1">
            <a:off x="6186774" y="4248957"/>
            <a:ext cx="5092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299" name="Group 298"/>
          <p:cNvGrpSpPr/>
          <p:nvPr/>
        </p:nvGrpSpPr>
        <p:grpSpPr>
          <a:xfrm rot="10800000">
            <a:off x="3686566" y="3875705"/>
            <a:ext cx="1017330" cy="1142365"/>
            <a:chOff x="5518148" y="3153833"/>
            <a:chExt cx="897644" cy="1038514"/>
          </a:xfrm>
        </p:grpSpPr>
        <p:cxnSp>
          <p:nvCxnSpPr>
            <p:cNvPr id="356" name="Straight Connector 355"/>
            <p:cNvCxnSpPr/>
            <p:nvPr/>
          </p:nvCxnSpPr>
          <p:spPr>
            <a:xfrm>
              <a:off x="5518150" y="3153833"/>
              <a:ext cx="508682" cy="5197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/>
          </p:nvCxnSpPr>
          <p:spPr>
            <a:xfrm flipH="1">
              <a:off x="5856032" y="3677276"/>
              <a:ext cx="39778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/>
            <p:nvPr/>
          </p:nvCxnSpPr>
          <p:spPr>
            <a:xfrm rot="10800000" flipH="1" flipV="1">
              <a:off x="5527296" y="3499909"/>
              <a:ext cx="334144" cy="17201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59" name="Oval 358"/>
            <p:cNvSpPr/>
            <p:nvPr/>
          </p:nvSpPr>
          <p:spPr>
            <a:xfrm flipV="1">
              <a:off x="6249998" y="3597059"/>
              <a:ext cx="165794" cy="1657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cxnSp>
          <p:nvCxnSpPr>
            <p:cNvPr id="360" name="Straight Connector 359"/>
            <p:cNvCxnSpPr/>
            <p:nvPr/>
          </p:nvCxnSpPr>
          <p:spPr>
            <a:xfrm rot="10800000" flipH="1">
              <a:off x="5518148" y="3677692"/>
              <a:ext cx="514187" cy="51465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/>
            <p:nvPr/>
          </p:nvCxnSpPr>
          <p:spPr>
            <a:xfrm rot="10800000" flipH="1">
              <a:off x="5520949" y="3680580"/>
              <a:ext cx="343297" cy="1654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343" name="Straight Connector 342"/>
          <p:cNvCxnSpPr/>
          <p:nvPr/>
        </p:nvCxnSpPr>
        <p:spPr>
          <a:xfrm flipH="1">
            <a:off x="4692650" y="5015685"/>
            <a:ext cx="7624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/>
          <p:nvPr/>
        </p:nvCxnSpPr>
        <p:spPr>
          <a:xfrm flipH="1">
            <a:off x="4689475" y="3882210"/>
            <a:ext cx="7656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7" name="Straight Connector 316"/>
          <p:cNvCxnSpPr/>
          <p:nvPr/>
        </p:nvCxnSpPr>
        <p:spPr>
          <a:xfrm flipH="1">
            <a:off x="4679950" y="4634685"/>
            <a:ext cx="775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 flipH="1">
            <a:off x="4692650" y="4260035"/>
            <a:ext cx="7624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252" name="Group 251"/>
          <p:cNvGrpSpPr/>
          <p:nvPr/>
        </p:nvGrpSpPr>
        <p:grpSpPr>
          <a:xfrm rot="16200000">
            <a:off x="295343" y="4097477"/>
            <a:ext cx="2435001" cy="1043368"/>
            <a:chOff x="2575507" y="2045907"/>
            <a:chExt cx="2435001" cy="1043368"/>
          </a:xfrm>
        </p:grpSpPr>
        <p:grpSp>
          <p:nvGrpSpPr>
            <p:cNvPr id="253" name="Group 252"/>
            <p:cNvGrpSpPr/>
            <p:nvPr/>
          </p:nvGrpSpPr>
          <p:grpSpPr>
            <a:xfrm>
              <a:off x="2756447" y="2354611"/>
              <a:ext cx="489468" cy="353865"/>
              <a:chOff x="936603" y="1301660"/>
              <a:chExt cx="431884" cy="321697"/>
            </a:xfrm>
          </p:grpSpPr>
          <p:cxnSp>
            <p:nvCxnSpPr>
              <p:cNvPr id="307" name="Straight Connector 306"/>
              <p:cNvCxnSpPr/>
              <p:nvPr/>
            </p:nvCxnSpPr>
            <p:spPr>
              <a:xfrm>
                <a:off x="936603" y="1301660"/>
                <a:ext cx="431884" cy="1596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 flipV="1">
                <a:off x="936603" y="1463703"/>
                <a:ext cx="431884" cy="1596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254" name="Group 253"/>
            <p:cNvGrpSpPr/>
            <p:nvPr/>
          </p:nvGrpSpPr>
          <p:grpSpPr>
            <a:xfrm>
              <a:off x="2575507" y="2235281"/>
              <a:ext cx="187900" cy="592524"/>
              <a:chOff x="776950" y="1184990"/>
              <a:chExt cx="165794" cy="538661"/>
            </a:xfrm>
          </p:grpSpPr>
          <p:sp>
            <p:nvSpPr>
              <p:cNvPr id="305" name="Oval 304"/>
              <p:cNvSpPr/>
              <p:nvPr/>
            </p:nvSpPr>
            <p:spPr>
              <a:xfrm>
                <a:off x="776950" y="1184990"/>
                <a:ext cx="165794" cy="1657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6" name="Oval 305"/>
              <p:cNvSpPr/>
              <p:nvPr/>
            </p:nvSpPr>
            <p:spPr>
              <a:xfrm flipV="1">
                <a:off x="776950" y="1557857"/>
                <a:ext cx="165794" cy="1657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56" name="Straight Connector 255"/>
            <p:cNvCxnSpPr/>
            <p:nvPr/>
          </p:nvCxnSpPr>
          <p:spPr>
            <a:xfrm>
              <a:off x="3245484" y="2531543"/>
              <a:ext cx="31044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>
              <a:off x="4415617" y="2531543"/>
              <a:ext cx="5902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83" name="Oval 282"/>
            <p:cNvSpPr/>
            <p:nvPr/>
          </p:nvSpPr>
          <p:spPr>
            <a:xfrm flipV="1">
              <a:off x="4822608" y="2440356"/>
              <a:ext cx="187900" cy="18237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4" name="Straight Connector 283"/>
            <p:cNvCxnSpPr/>
            <p:nvPr/>
          </p:nvCxnSpPr>
          <p:spPr>
            <a:xfrm>
              <a:off x="3517900" y="3067050"/>
              <a:ext cx="217444" cy="7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/>
            <p:nvPr/>
          </p:nvCxnSpPr>
          <p:spPr>
            <a:xfrm>
              <a:off x="3537451" y="2511671"/>
              <a:ext cx="0" cy="5724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/>
            <p:nvPr/>
          </p:nvCxnSpPr>
          <p:spPr>
            <a:xfrm>
              <a:off x="3896417" y="2511425"/>
              <a:ext cx="0" cy="5778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>
              <a:off x="4255383" y="2511671"/>
              <a:ext cx="0" cy="5724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/>
          </p:nvCxnSpPr>
          <p:spPr>
            <a:xfrm>
              <a:off x="4433797" y="2511673"/>
              <a:ext cx="0" cy="5724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93" name="TextBox 292"/>
            <p:cNvSpPr txBox="1"/>
            <p:nvPr/>
          </p:nvSpPr>
          <p:spPr>
            <a:xfrm>
              <a:off x="4098194" y="2045907"/>
              <a:ext cx="636107" cy="304699"/>
            </a:xfrm>
            <a:prstGeom prst="rect">
              <a:avLst/>
            </a:prstGeom>
            <a:noFill/>
          </p:spPr>
          <p:txBody>
            <a:bodyPr wrap="none" lIns="101882" tIns="50941" rIns="101882" bIns="50941" rtlCol="0">
              <a:spAutoFit/>
            </a:bodyPr>
            <a:lstStyle/>
            <a:p>
              <a:r>
                <a:rPr lang="en-US" sz="1300" dirty="0"/>
                <a:t>intro2</a:t>
              </a:r>
            </a:p>
          </p:txBody>
        </p:sp>
        <p:cxnSp>
          <p:nvCxnSpPr>
            <p:cNvPr id="295" name="Straight Connector 294"/>
            <p:cNvCxnSpPr/>
            <p:nvPr/>
          </p:nvCxnSpPr>
          <p:spPr>
            <a:xfrm>
              <a:off x="3879850" y="3070225"/>
              <a:ext cx="214269" cy="7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>
            <a:xfrm>
              <a:off x="4248150" y="3067050"/>
              <a:ext cx="204744" cy="7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>
              <a:off x="3698875" y="2527300"/>
              <a:ext cx="21166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>
              <a:off x="4054475" y="2527300"/>
              <a:ext cx="217444" cy="7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>
              <a:off x="4074829" y="2511425"/>
              <a:ext cx="2142" cy="57271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/>
          </p:nvCxnSpPr>
          <p:spPr>
            <a:xfrm>
              <a:off x="3715863" y="2511425"/>
              <a:ext cx="2142" cy="57271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09" name="Group 308"/>
          <p:cNvGrpSpPr/>
          <p:nvPr/>
        </p:nvGrpSpPr>
        <p:grpSpPr>
          <a:xfrm>
            <a:off x="2661421" y="1864306"/>
            <a:ext cx="2440002" cy="854927"/>
            <a:chOff x="1116255" y="5081640"/>
            <a:chExt cx="2440002" cy="854927"/>
          </a:xfrm>
        </p:grpSpPr>
        <p:grpSp>
          <p:nvGrpSpPr>
            <p:cNvPr id="310" name="Group 309"/>
            <p:cNvGrpSpPr/>
            <p:nvPr/>
          </p:nvGrpSpPr>
          <p:grpSpPr>
            <a:xfrm>
              <a:off x="2409042" y="5521524"/>
              <a:ext cx="397421" cy="270756"/>
              <a:chOff x="4894354" y="1748917"/>
              <a:chExt cx="350665" cy="246138"/>
            </a:xfrm>
          </p:grpSpPr>
          <p:cxnSp>
            <p:nvCxnSpPr>
              <p:cNvPr id="324" name="Straight Connector 323"/>
              <p:cNvCxnSpPr/>
              <p:nvPr/>
            </p:nvCxnSpPr>
            <p:spPr>
              <a:xfrm>
                <a:off x="4894354" y="1748917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flipV="1">
                <a:off x="4894354" y="1872742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311" name="Straight Connector 310"/>
            <p:cNvCxnSpPr/>
            <p:nvPr/>
          </p:nvCxnSpPr>
          <p:spPr>
            <a:xfrm flipV="1">
              <a:off x="2757054" y="5656176"/>
              <a:ext cx="654724" cy="1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12" name="Oval 311"/>
            <p:cNvSpPr/>
            <p:nvPr/>
          </p:nvSpPr>
          <p:spPr>
            <a:xfrm flipV="1">
              <a:off x="3411780" y="5586787"/>
              <a:ext cx="144477" cy="140230"/>
            </a:xfrm>
            <a:prstGeom prst="ellipse">
              <a:avLst/>
            </a:prstGeom>
            <a:ln w="762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3" name="Group 312"/>
            <p:cNvGrpSpPr/>
            <p:nvPr/>
          </p:nvGrpSpPr>
          <p:grpSpPr>
            <a:xfrm flipH="1">
              <a:off x="2029314" y="5521524"/>
              <a:ext cx="397421" cy="270756"/>
              <a:chOff x="4883150" y="1748917"/>
              <a:chExt cx="350665" cy="246138"/>
            </a:xfrm>
          </p:grpSpPr>
          <p:cxnSp>
            <p:nvCxnSpPr>
              <p:cNvPr id="322" name="Straight Connector 321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14" name="Group 313"/>
            <p:cNvGrpSpPr/>
            <p:nvPr/>
          </p:nvGrpSpPr>
          <p:grpSpPr>
            <a:xfrm>
              <a:off x="1269406" y="5464819"/>
              <a:ext cx="369292" cy="373389"/>
              <a:chOff x="4907969" y="1697360"/>
              <a:chExt cx="325846" cy="339437"/>
            </a:xfrm>
          </p:grpSpPr>
          <p:cxnSp>
            <p:nvCxnSpPr>
              <p:cNvPr id="320" name="Straight Connector 319"/>
              <p:cNvCxnSpPr/>
              <p:nvPr/>
            </p:nvCxnSpPr>
            <p:spPr>
              <a:xfrm>
                <a:off x="4907969" y="1697360"/>
                <a:ext cx="325846" cy="17097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flipV="1">
                <a:off x="4907969" y="1872743"/>
                <a:ext cx="325846" cy="1640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315" name="Straight Connector 314"/>
            <p:cNvCxnSpPr/>
            <p:nvPr/>
          </p:nvCxnSpPr>
          <p:spPr>
            <a:xfrm>
              <a:off x="1638673" y="5656902"/>
              <a:ext cx="4267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16" name="TextBox 315"/>
            <p:cNvSpPr txBox="1"/>
            <p:nvPr/>
          </p:nvSpPr>
          <p:spPr>
            <a:xfrm>
              <a:off x="2665067" y="5081640"/>
              <a:ext cx="636107" cy="304699"/>
            </a:xfrm>
            <a:prstGeom prst="rect">
              <a:avLst/>
            </a:prstGeom>
            <a:noFill/>
          </p:spPr>
          <p:txBody>
            <a:bodyPr wrap="none" lIns="101882" tIns="50941" rIns="101882" bIns="50941" rtlCol="0">
              <a:spAutoFit/>
            </a:bodyPr>
            <a:lstStyle/>
            <a:p>
              <a:r>
                <a:rPr lang="en-US" sz="1300" dirty="0"/>
                <a:t>intro1</a:t>
              </a:r>
            </a:p>
          </p:txBody>
        </p:sp>
        <p:sp>
          <p:nvSpPr>
            <p:cNvPr id="318" name="Oval 317"/>
            <p:cNvSpPr/>
            <p:nvPr/>
          </p:nvSpPr>
          <p:spPr>
            <a:xfrm flipV="1">
              <a:off x="1125780" y="5351837"/>
              <a:ext cx="144477" cy="140230"/>
            </a:xfrm>
            <a:prstGeom prst="ellipse">
              <a:avLst/>
            </a:prstGeom>
            <a:ln w="762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 flipV="1">
              <a:off x="1116255" y="5796337"/>
              <a:ext cx="144477" cy="140230"/>
            </a:xfrm>
            <a:prstGeom prst="ellipse">
              <a:avLst/>
            </a:prstGeom>
            <a:ln w="762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6" name="Straight Connector 225"/>
          <p:cNvCxnSpPr/>
          <p:nvPr/>
        </p:nvCxnSpPr>
        <p:spPr>
          <a:xfrm flipH="1" flipV="1">
            <a:off x="3863138" y="6386143"/>
            <a:ext cx="837" cy="11703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V="1">
            <a:off x="3124200" y="6585265"/>
            <a:ext cx="270" cy="7934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rot="10800000" flipV="1">
            <a:off x="6139008" y="4056970"/>
            <a:ext cx="1351" cy="7795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rot="10800000" flipV="1">
            <a:off x="5406690" y="3866586"/>
            <a:ext cx="1235" cy="11500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74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720" y="989830"/>
            <a:ext cx="7680960" cy="768096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/>
          </a:p>
        </p:txBody>
      </p:sp>
      <p:grpSp>
        <p:nvGrpSpPr>
          <p:cNvPr id="189" name="Group 188"/>
          <p:cNvGrpSpPr/>
          <p:nvPr/>
        </p:nvGrpSpPr>
        <p:grpSpPr>
          <a:xfrm>
            <a:off x="1019176" y="3605800"/>
            <a:ext cx="1285874" cy="2879251"/>
            <a:chOff x="1247776" y="3885200"/>
            <a:chExt cx="1285874" cy="2879251"/>
          </a:xfrm>
        </p:grpSpPr>
        <p:sp>
          <p:nvSpPr>
            <p:cNvPr id="257" name="TextBox 256"/>
            <p:cNvSpPr txBox="1"/>
            <p:nvPr/>
          </p:nvSpPr>
          <p:spPr>
            <a:xfrm rot="5400000">
              <a:off x="2040505" y="6320057"/>
              <a:ext cx="596400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 smtClean="0"/>
                <a:t>Intro5</a:t>
              </a:r>
              <a:endParaRPr lang="en-US" sz="1300" dirty="0"/>
            </a:p>
          </p:txBody>
        </p:sp>
        <p:cxnSp>
          <p:nvCxnSpPr>
            <p:cNvPr id="280" name="Straight Connector 279"/>
            <p:cNvCxnSpPr>
              <a:stCxn id="279" idx="6"/>
            </p:cNvCxnSpPr>
            <p:nvPr/>
          </p:nvCxnSpPr>
          <p:spPr>
            <a:xfrm flipH="1">
              <a:off x="1394870" y="3982748"/>
              <a:ext cx="1070824" cy="1434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1" name="Oval 280"/>
            <p:cNvSpPr/>
            <p:nvPr/>
          </p:nvSpPr>
          <p:spPr>
            <a:xfrm rot="10800000">
              <a:off x="1297691" y="3885200"/>
              <a:ext cx="182373" cy="1879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 flipV="1">
              <a:off x="2283321" y="3888798"/>
              <a:ext cx="182373" cy="1879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 rot="5400000" flipV="1">
              <a:off x="1812825" y="6510050"/>
              <a:ext cx="187900" cy="18237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3" name="Straight Connector 262"/>
            <p:cNvCxnSpPr/>
            <p:nvPr/>
          </p:nvCxnSpPr>
          <p:spPr>
            <a:xfrm rot="5400000">
              <a:off x="1412203" y="5821261"/>
              <a:ext cx="528958" cy="0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5400000">
              <a:off x="1170161" y="5775753"/>
              <a:ext cx="579335" cy="0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5400000">
              <a:off x="901027" y="5683996"/>
              <a:ext cx="734063" cy="0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1849188" y="5822108"/>
              <a:ext cx="521762" cy="0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5400000">
              <a:off x="2040974" y="5779576"/>
              <a:ext cx="575733" cy="3146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2143934" y="5687594"/>
              <a:ext cx="741260" cy="0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/>
          </p:nvCxnSpPr>
          <p:spPr>
            <a:xfrm flipH="1" flipV="1">
              <a:off x="1247776" y="6070600"/>
              <a:ext cx="1285874" cy="6350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>
              <a:endCxn id="262" idx="2"/>
            </p:cNvCxnSpPr>
            <p:nvPr/>
          </p:nvCxnSpPr>
          <p:spPr>
            <a:xfrm>
              <a:off x="1893563" y="3975103"/>
              <a:ext cx="13213" cy="2532184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 flipH="1">
              <a:off x="1673225" y="5094083"/>
              <a:ext cx="220658" cy="474867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 flipH="1">
              <a:off x="1453558" y="4886325"/>
              <a:ext cx="438742" cy="615428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/>
          </p:nvCxnSpPr>
          <p:spPr>
            <a:xfrm flipH="1">
              <a:off x="1264615" y="4689478"/>
              <a:ext cx="627685" cy="639551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1" name="Straight Connector 420"/>
            <p:cNvCxnSpPr/>
            <p:nvPr/>
          </p:nvCxnSpPr>
          <p:spPr>
            <a:xfrm rot="16200000" flipH="1">
              <a:off x="1765605" y="5218567"/>
              <a:ext cx="472440" cy="223471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2" name="Straight Connector 421"/>
            <p:cNvCxnSpPr/>
            <p:nvPr/>
          </p:nvCxnSpPr>
          <p:spPr>
            <a:xfrm>
              <a:off x="1891670" y="4886325"/>
              <a:ext cx="438742" cy="615428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/>
            <p:nvPr/>
          </p:nvCxnSpPr>
          <p:spPr>
            <a:xfrm>
              <a:off x="1891670" y="4689478"/>
              <a:ext cx="627685" cy="639551"/>
            </a:xfrm>
            <a:prstGeom prst="line">
              <a:avLst/>
            </a:prstGeom>
            <a:ln w="38100" cmpd="sng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3782041" y="6095866"/>
            <a:ext cx="1401726" cy="1529119"/>
            <a:chOff x="3782041" y="6095866"/>
            <a:chExt cx="1401726" cy="1529119"/>
          </a:xfrm>
        </p:grpSpPr>
        <p:sp>
          <p:nvSpPr>
            <p:cNvPr id="407" name="TextBox 406"/>
            <p:cNvSpPr txBox="1"/>
            <p:nvPr/>
          </p:nvSpPr>
          <p:spPr>
            <a:xfrm>
              <a:off x="3782041" y="6095866"/>
              <a:ext cx="698239" cy="302932"/>
            </a:xfrm>
            <a:prstGeom prst="rect">
              <a:avLst/>
            </a:prstGeom>
            <a:noFill/>
          </p:spPr>
          <p:txBody>
            <a:bodyPr wrap="none" lIns="101882" tIns="50941" rIns="101882" bIns="50941" rtlCol="0">
              <a:spAutoFit/>
            </a:bodyPr>
            <a:lstStyle/>
            <a:p>
              <a:r>
                <a:rPr lang="en-US" sz="1300" dirty="0" smtClean="0"/>
                <a:t>intro10</a:t>
              </a:r>
              <a:endParaRPr lang="en-US" sz="1300" dirty="0"/>
            </a:p>
          </p:txBody>
        </p:sp>
        <p:pic>
          <p:nvPicPr>
            <p:cNvPr id="425" name="Picture 424" descr="spiral_001 copy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4221" y="6545485"/>
              <a:ext cx="1079500" cy="1079500"/>
            </a:xfrm>
            <a:prstGeom prst="rect">
              <a:avLst/>
            </a:prstGeom>
          </p:spPr>
        </p:pic>
        <p:grpSp>
          <p:nvGrpSpPr>
            <p:cNvPr id="426" name="Group 425"/>
            <p:cNvGrpSpPr/>
            <p:nvPr/>
          </p:nvGrpSpPr>
          <p:grpSpPr>
            <a:xfrm>
              <a:off x="4584085" y="6395270"/>
              <a:ext cx="599682" cy="663391"/>
              <a:chOff x="5324047" y="872802"/>
              <a:chExt cx="529133" cy="603082"/>
            </a:xfrm>
          </p:grpSpPr>
          <p:cxnSp>
            <p:nvCxnSpPr>
              <p:cNvPr id="428" name="Straight Connector 427"/>
              <p:cNvCxnSpPr/>
              <p:nvPr/>
            </p:nvCxnSpPr>
            <p:spPr>
              <a:xfrm rot="5400000">
                <a:off x="5451714" y="1180115"/>
                <a:ext cx="431884" cy="1596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29" name="Straight Connector 428"/>
              <p:cNvCxnSpPr/>
              <p:nvPr/>
            </p:nvCxnSpPr>
            <p:spPr>
              <a:xfrm rot="5400000" flipV="1">
                <a:off x="5299197" y="1180115"/>
                <a:ext cx="431884" cy="1596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30" name="Oval 429"/>
              <p:cNvSpPr/>
              <p:nvPr/>
            </p:nvSpPr>
            <p:spPr>
              <a:xfrm rot="5400000">
                <a:off x="5687386" y="872802"/>
                <a:ext cx="165794" cy="1657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Oval 430"/>
              <p:cNvSpPr/>
              <p:nvPr/>
            </p:nvSpPr>
            <p:spPr>
              <a:xfrm rot="5400000" flipV="1">
                <a:off x="5324047" y="872802"/>
                <a:ext cx="165794" cy="1657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7" name="Oval 426"/>
            <p:cNvSpPr/>
            <p:nvPr/>
          </p:nvSpPr>
          <p:spPr>
            <a:xfrm>
              <a:off x="4207822" y="6962513"/>
              <a:ext cx="187900" cy="18237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" name="Group 189"/>
          <p:cNvGrpSpPr/>
          <p:nvPr/>
        </p:nvGrpSpPr>
        <p:grpSpPr>
          <a:xfrm rot="10800000">
            <a:off x="3245239" y="3873860"/>
            <a:ext cx="3833451" cy="1457325"/>
            <a:chOff x="3245239" y="3873860"/>
            <a:chExt cx="3833451" cy="1457325"/>
          </a:xfrm>
        </p:grpSpPr>
        <p:sp>
          <p:nvSpPr>
            <p:cNvPr id="73" name="TextBox 72"/>
            <p:cNvSpPr txBox="1"/>
            <p:nvPr/>
          </p:nvSpPr>
          <p:spPr>
            <a:xfrm>
              <a:off x="6350328" y="4013259"/>
              <a:ext cx="613743" cy="302932"/>
            </a:xfrm>
            <a:prstGeom prst="rect">
              <a:avLst/>
            </a:prstGeom>
            <a:noFill/>
          </p:spPr>
          <p:txBody>
            <a:bodyPr wrap="none" lIns="101882" tIns="50941" rIns="101882" bIns="50941" rtlCol="0">
              <a:spAutoFit/>
            </a:bodyPr>
            <a:lstStyle/>
            <a:p>
              <a:r>
                <a:rPr lang="en-US" sz="1300" dirty="0" smtClean="0"/>
                <a:t>intro9</a:t>
              </a:r>
              <a:endParaRPr lang="en-US" sz="1300" dirty="0"/>
            </a:p>
          </p:txBody>
        </p:sp>
        <p:sp>
          <p:nvSpPr>
            <p:cNvPr id="74" name="Oval 73"/>
            <p:cNvSpPr/>
            <p:nvPr/>
          </p:nvSpPr>
          <p:spPr>
            <a:xfrm flipV="1">
              <a:off x="3245239" y="4460563"/>
              <a:ext cx="187900" cy="18237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 flipV="1">
              <a:off x="3245239" y="4776415"/>
              <a:ext cx="187900" cy="18237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>
            <a:xfrm flipV="1">
              <a:off x="3867420" y="4397691"/>
              <a:ext cx="0" cy="62833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3354878" y="4554306"/>
              <a:ext cx="50922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3354878" y="4870999"/>
              <a:ext cx="50922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5991225" y="4086225"/>
              <a:ext cx="602194" cy="62229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H="1" flipV="1">
              <a:off x="5937250" y="4705350"/>
              <a:ext cx="980092" cy="89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6000750" y="4394200"/>
              <a:ext cx="409575" cy="3175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43" name="Oval 142"/>
            <p:cNvSpPr/>
            <p:nvPr/>
          </p:nvSpPr>
          <p:spPr>
            <a:xfrm flipV="1">
              <a:off x="6890790" y="4614833"/>
              <a:ext cx="187900" cy="18237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3854450" y="4180247"/>
              <a:ext cx="726533" cy="844550"/>
              <a:chOff x="3943350" y="4089760"/>
              <a:chExt cx="726533" cy="844550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943350" y="4089760"/>
                <a:ext cx="720183" cy="228600"/>
                <a:chOff x="3943350" y="4000860"/>
                <a:chExt cx="720183" cy="228600"/>
              </a:xfrm>
            </p:grpSpPr>
            <p:cxnSp>
              <p:nvCxnSpPr>
                <p:cNvPr id="172" name="Straight Connector 171"/>
                <p:cNvCxnSpPr/>
                <p:nvPr/>
              </p:nvCxnSpPr>
              <p:spPr>
                <a:xfrm flipV="1">
                  <a:off x="3943350" y="4218571"/>
                  <a:ext cx="150385" cy="100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>
                  <a:off x="4517229" y="4218571"/>
                  <a:ext cx="14630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flipV="1">
                  <a:off x="4079581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>
                  <a:off x="4165185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>
                  <a:off x="42576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flipV="1">
                  <a:off x="4336704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44354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flipV="1">
                  <a:off x="4081322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 flipV="1">
                  <a:off x="4169731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V="1">
                  <a:off x="4258354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 flipH="1" flipV="1">
                  <a:off x="4346764" y="4000860"/>
                  <a:ext cx="763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>
                <a:xfrm flipV="1">
                  <a:off x="443664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 flipV="1">
                  <a:off x="452631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6" name="Group 195"/>
              <p:cNvGrpSpPr/>
              <p:nvPr/>
            </p:nvGrpSpPr>
            <p:grpSpPr>
              <a:xfrm>
                <a:off x="3949700" y="4397735"/>
                <a:ext cx="720183" cy="228600"/>
                <a:chOff x="3943350" y="4000860"/>
                <a:chExt cx="720183" cy="228600"/>
              </a:xfrm>
            </p:grpSpPr>
            <p:cxnSp>
              <p:nvCxnSpPr>
                <p:cNvPr id="197" name="Straight Connector 196"/>
                <p:cNvCxnSpPr/>
                <p:nvPr/>
              </p:nvCxnSpPr>
              <p:spPr>
                <a:xfrm flipV="1">
                  <a:off x="3943350" y="4218571"/>
                  <a:ext cx="150385" cy="100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>
                  <a:off x="4517229" y="4218571"/>
                  <a:ext cx="14630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 flipV="1">
                  <a:off x="4079581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Connector 199"/>
                <p:cNvCxnSpPr/>
                <p:nvPr/>
              </p:nvCxnSpPr>
              <p:spPr>
                <a:xfrm>
                  <a:off x="4165185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>
                  <a:off x="42576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Connector 201"/>
                <p:cNvCxnSpPr/>
                <p:nvPr/>
              </p:nvCxnSpPr>
              <p:spPr>
                <a:xfrm flipV="1">
                  <a:off x="4336704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202"/>
                <p:cNvCxnSpPr/>
                <p:nvPr/>
              </p:nvCxnSpPr>
              <p:spPr>
                <a:xfrm>
                  <a:off x="44354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/>
                <p:cNvCxnSpPr/>
                <p:nvPr/>
              </p:nvCxnSpPr>
              <p:spPr>
                <a:xfrm flipV="1">
                  <a:off x="4081322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204"/>
                <p:cNvCxnSpPr/>
                <p:nvPr/>
              </p:nvCxnSpPr>
              <p:spPr>
                <a:xfrm flipV="1">
                  <a:off x="4169731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Connector 205"/>
                <p:cNvCxnSpPr/>
                <p:nvPr/>
              </p:nvCxnSpPr>
              <p:spPr>
                <a:xfrm flipV="1">
                  <a:off x="4258354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flipH="1" flipV="1">
                  <a:off x="4346764" y="4000860"/>
                  <a:ext cx="763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>
                <a:xfrm flipV="1">
                  <a:off x="443664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>
                <a:xfrm flipV="1">
                  <a:off x="452631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0" name="Group 209"/>
              <p:cNvGrpSpPr/>
              <p:nvPr/>
            </p:nvGrpSpPr>
            <p:grpSpPr>
              <a:xfrm>
                <a:off x="3946525" y="4705710"/>
                <a:ext cx="720183" cy="228600"/>
                <a:chOff x="3943350" y="4000860"/>
                <a:chExt cx="720183" cy="228600"/>
              </a:xfrm>
            </p:grpSpPr>
            <p:cxnSp>
              <p:nvCxnSpPr>
                <p:cNvPr id="211" name="Straight Connector 210"/>
                <p:cNvCxnSpPr/>
                <p:nvPr/>
              </p:nvCxnSpPr>
              <p:spPr>
                <a:xfrm flipV="1">
                  <a:off x="3943350" y="4218571"/>
                  <a:ext cx="150385" cy="100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>
                  <a:off x="4517229" y="4218571"/>
                  <a:ext cx="14630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flipV="1">
                  <a:off x="4079581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4165185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/>
                <p:cNvCxnSpPr/>
                <p:nvPr/>
              </p:nvCxnSpPr>
              <p:spPr>
                <a:xfrm>
                  <a:off x="42576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/>
                <p:cNvCxnSpPr/>
                <p:nvPr/>
              </p:nvCxnSpPr>
              <p:spPr>
                <a:xfrm flipV="1">
                  <a:off x="4336704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/>
                <p:cNvCxnSpPr/>
                <p:nvPr/>
              </p:nvCxnSpPr>
              <p:spPr>
                <a:xfrm>
                  <a:off x="44354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/>
                <p:cNvCxnSpPr/>
                <p:nvPr/>
              </p:nvCxnSpPr>
              <p:spPr>
                <a:xfrm flipV="1">
                  <a:off x="4081322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 flipV="1">
                  <a:off x="4169731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/>
                <p:cNvCxnSpPr/>
                <p:nvPr/>
              </p:nvCxnSpPr>
              <p:spPr>
                <a:xfrm flipV="1">
                  <a:off x="4258354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>
                <a:xfrm flipH="1" flipV="1">
                  <a:off x="4346764" y="4000860"/>
                  <a:ext cx="763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/>
                <p:cNvCxnSpPr/>
                <p:nvPr/>
              </p:nvCxnSpPr>
              <p:spPr>
                <a:xfrm flipV="1">
                  <a:off x="443664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 flipV="1">
                  <a:off x="452631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41" name="Straight Connector 240"/>
            <p:cNvCxnSpPr/>
            <p:nvPr/>
          </p:nvCxnSpPr>
          <p:spPr>
            <a:xfrm flipV="1">
              <a:off x="4584970" y="4248466"/>
              <a:ext cx="0" cy="92678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4572000" y="4031022"/>
              <a:ext cx="726533" cy="1143000"/>
              <a:chOff x="4660900" y="3927835"/>
              <a:chExt cx="726533" cy="1143000"/>
            </a:xfrm>
          </p:grpSpPr>
          <p:grpSp>
            <p:nvGrpSpPr>
              <p:cNvPr id="227" name="Group 226"/>
              <p:cNvGrpSpPr/>
              <p:nvPr/>
            </p:nvGrpSpPr>
            <p:grpSpPr>
              <a:xfrm>
                <a:off x="4660900" y="3927835"/>
                <a:ext cx="720183" cy="228600"/>
                <a:chOff x="3943350" y="4000860"/>
                <a:chExt cx="720183" cy="228600"/>
              </a:xfrm>
            </p:grpSpPr>
            <p:cxnSp>
              <p:nvCxnSpPr>
                <p:cNvPr id="228" name="Straight Connector 227"/>
                <p:cNvCxnSpPr/>
                <p:nvPr/>
              </p:nvCxnSpPr>
              <p:spPr>
                <a:xfrm flipV="1">
                  <a:off x="3943350" y="4218571"/>
                  <a:ext cx="150385" cy="100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228"/>
                <p:cNvCxnSpPr/>
                <p:nvPr/>
              </p:nvCxnSpPr>
              <p:spPr>
                <a:xfrm>
                  <a:off x="4517229" y="4218571"/>
                  <a:ext cx="14630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Straight Connector 229"/>
                <p:cNvCxnSpPr/>
                <p:nvPr/>
              </p:nvCxnSpPr>
              <p:spPr>
                <a:xfrm flipV="1">
                  <a:off x="4079581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Straight Connector 230"/>
                <p:cNvCxnSpPr/>
                <p:nvPr/>
              </p:nvCxnSpPr>
              <p:spPr>
                <a:xfrm>
                  <a:off x="4165185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Straight Connector 231"/>
                <p:cNvCxnSpPr/>
                <p:nvPr/>
              </p:nvCxnSpPr>
              <p:spPr>
                <a:xfrm>
                  <a:off x="42576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Straight Connector 232"/>
                <p:cNvCxnSpPr/>
                <p:nvPr/>
              </p:nvCxnSpPr>
              <p:spPr>
                <a:xfrm flipV="1">
                  <a:off x="4336704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233"/>
                <p:cNvCxnSpPr/>
                <p:nvPr/>
              </p:nvCxnSpPr>
              <p:spPr>
                <a:xfrm>
                  <a:off x="44354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Straight Connector 234"/>
                <p:cNvCxnSpPr/>
                <p:nvPr/>
              </p:nvCxnSpPr>
              <p:spPr>
                <a:xfrm flipV="1">
                  <a:off x="4081322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/>
                <p:cNvCxnSpPr/>
                <p:nvPr/>
              </p:nvCxnSpPr>
              <p:spPr>
                <a:xfrm flipV="1">
                  <a:off x="4169731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/>
                <p:cNvCxnSpPr/>
                <p:nvPr/>
              </p:nvCxnSpPr>
              <p:spPr>
                <a:xfrm flipV="1">
                  <a:off x="4258354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/>
                <p:cNvCxnSpPr/>
                <p:nvPr/>
              </p:nvCxnSpPr>
              <p:spPr>
                <a:xfrm flipH="1" flipV="1">
                  <a:off x="4346764" y="4000860"/>
                  <a:ext cx="763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238"/>
                <p:cNvCxnSpPr/>
                <p:nvPr/>
              </p:nvCxnSpPr>
              <p:spPr>
                <a:xfrm flipV="1">
                  <a:off x="443664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Straight Connector 239"/>
                <p:cNvCxnSpPr/>
                <p:nvPr/>
              </p:nvCxnSpPr>
              <p:spPr>
                <a:xfrm flipV="1">
                  <a:off x="452631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2" name="Group 241"/>
              <p:cNvGrpSpPr/>
              <p:nvPr/>
            </p:nvGrpSpPr>
            <p:grpSpPr>
              <a:xfrm>
                <a:off x="4667250" y="4232635"/>
                <a:ext cx="720183" cy="228600"/>
                <a:chOff x="3943350" y="4000860"/>
                <a:chExt cx="720183" cy="228600"/>
              </a:xfrm>
            </p:grpSpPr>
            <p:cxnSp>
              <p:nvCxnSpPr>
                <p:cNvPr id="243" name="Straight Connector 242"/>
                <p:cNvCxnSpPr/>
                <p:nvPr/>
              </p:nvCxnSpPr>
              <p:spPr>
                <a:xfrm flipV="1">
                  <a:off x="3943350" y="4218571"/>
                  <a:ext cx="150385" cy="100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Straight Connector 243"/>
                <p:cNvCxnSpPr/>
                <p:nvPr/>
              </p:nvCxnSpPr>
              <p:spPr>
                <a:xfrm>
                  <a:off x="4517229" y="4218571"/>
                  <a:ext cx="14630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Straight Connector 244"/>
                <p:cNvCxnSpPr/>
                <p:nvPr/>
              </p:nvCxnSpPr>
              <p:spPr>
                <a:xfrm flipV="1">
                  <a:off x="4079581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/>
                <p:cNvCxnSpPr/>
                <p:nvPr/>
              </p:nvCxnSpPr>
              <p:spPr>
                <a:xfrm>
                  <a:off x="4165185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246"/>
                <p:cNvCxnSpPr/>
                <p:nvPr/>
              </p:nvCxnSpPr>
              <p:spPr>
                <a:xfrm>
                  <a:off x="42576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Straight Connector 247"/>
                <p:cNvCxnSpPr/>
                <p:nvPr/>
              </p:nvCxnSpPr>
              <p:spPr>
                <a:xfrm flipV="1">
                  <a:off x="4336704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49" name="Straight Connector 248"/>
                <p:cNvCxnSpPr/>
                <p:nvPr/>
              </p:nvCxnSpPr>
              <p:spPr>
                <a:xfrm>
                  <a:off x="44354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Straight Connector 249"/>
                <p:cNvCxnSpPr/>
                <p:nvPr/>
              </p:nvCxnSpPr>
              <p:spPr>
                <a:xfrm flipV="1">
                  <a:off x="4081322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Straight Connector 250"/>
                <p:cNvCxnSpPr/>
                <p:nvPr/>
              </p:nvCxnSpPr>
              <p:spPr>
                <a:xfrm flipV="1">
                  <a:off x="4169731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52" name="Straight Connector 251"/>
                <p:cNvCxnSpPr/>
                <p:nvPr/>
              </p:nvCxnSpPr>
              <p:spPr>
                <a:xfrm flipV="1">
                  <a:off x="4258354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Straight Connector 252"/>
                <p:cNvCxnSpPr/>
                <p:nvPr/>
              </p:nvCxnSpPr>
              <p:spPr>
                <a:xfrm flipH="1" flipV="1">
                  <a:off x="4346764" y="4000860"/>
                  <a:ext cx="763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Straight Connector 253"/>
                <p:cNvCxnSpPr/>
                <p:nvPr/>
              </p:nvCxnSpPr>
              <p:spPr>
                <a:xfrm flipV="1">
                  <a:off x="443664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Straight Connector 254"/>
                <p:cNvCxnSpPr/>
                <p:nvPr/>
              </p:nvCxnSpPr>
              <p:spPr>
                <a:xfrm flipV="1">
                  <a:off x="452631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6" name="Group 255"/>
              <p:cNvGrpSpPr/>
              <p:nvPr/>
            </p:nvGrpSpPr>
            <p:grpSpPr>
              <a:xfrm>
                <a:off x="4664075" y="4537435"/>
                <a:ext cx="720183" cy="228600"/>
                <a:chOff x="3943350" y="4000860"/>
                <a:chExt cx="720183" cy="228600"/>
              </a:xfrm>
            </p:grpSpPr>
            <p:cxnSp>
              <p:nvCxnSpPr>
                <p:cNvPr id="258" name="Straight Connector 257"/>
                <p:cNvCxnSpPr/>
                <p:nvPr/>
              </p:nvCxnSpPr>
              <p:spPr>
                <a:xfrm flipV="1">
                  <a:off x="3943350" y="4218571"/>
                  <a:ext cx="150385" cy="100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Straight Connector 258"/>
                <p:cNvCxnSpPr/>
                <p:nvPr/>
              </p:nvCxnSpPr>
              <p:spPr>
                <a:xfrm>
                  <a:off x="4517229" y="4218571"/>
                  <a:ext cx="14630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/>
                <p:cNvCxnSpPr/>
                <p:nvPr/>
              </p:nvCxnSpPr>
              <p:spPr>
                <a:xfrm flipV="1">
                  <a:off x="4079581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Connector 260"/>
                <p:cNvCxnSpPr/>
                <p:nvPr/>
              </p:nvCxnSpPr>
              <p:spPr>
                <a:xfrm>
                  <a:off x="4165185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270"/>
                <p:cNvCxnSpPr/>
                <p:nvPr/>
              </p:nvCxnSpPr>
              <p:spPr>
                <a:xfrm>
                  <a:off x="42576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271"/>
                <p:cNvCxnSpPr/>
                <p:nvPr/>
              </p:nvCxnSpPr>
              <p:spPr>
                <a:xfrm flipV="1">
                  <a:off x="4336704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Straight Connector 272"/>
                <p:cNvCxnSpPr/>
                <p:nvPr/>
              </p:nvCxnSpPr>
              <p:spPr>
                <a:xfrm>
                  <a:off x="44354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/>
                <p:cNvCxnSpPr/>
                <p:nvPr/>
              </p:nvCxnSpPr>
              <p:spPr>
                <a:xfrm flipV="1">
                  <a:off x="4081322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Straight Connector 277"/>
                <p:cNvCxnSpPr/>
                <p:nvPr/>
              </p:nvCxnSpPr>
              <p:spPr>
                <a:xfrm flipV="1">
                  <a:off x="4169731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Straight Connector 281"/>
                <p:cNvCxnSpPr/>
                <p:nvPr/>
              </p:nvCxnSpPr>
              <p:spPr>
                <a:xfrm flipV="1">
                  <a:off x="4258354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/>
                <p:cNvCxnSpPr/>
                <p:nvPr/>
              </p:nvCxnSpPr>
              <p:spPr>
                <a:xfrm flipH="1" flipV="1">
                  <a:off x="4346764" y="4000860"/>
                  <a:ext cx="763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/>
                <p:cNvCxnSpPr/>
                <p:nvPr/>
              </p:nvCxnSpPr>
              <p:spPr>
                <a:xfrm flipV="1">
                  <a:off x="443664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/>
                <p:cNvCxnSpPr/>
                <p:nvPr/>
              </p:nvCxnSpPr>
              <p:spPr>
                <a:xfrm flipV="1">
                  <a:off x="452631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6" name="Group 285"/>
              <p:cNvGrpSpPr/>
              <p:nvPr/>
            </p:nvGrpSpPr>
            <p:grpSpPr>
              <a:xfrm>
                <a:off x="4667250" y="4842235"/>
                <a:ext cx="720183" cy="228600"/>
                <a:chOff x="3943350" y="4000860"/>
                <a:chExt cx="720183" cy="228600"/>
              </a:xfrm>
            </p:grpSpPr>
            <p:cxnSp>
              <p:nvCxnSpPr>
                <p:cNvPr id="287" name="Straight Connector 286"/>
                <p:cNvCxnSpPr/>
                <p:nvPr/>
              </p:nvCxnSpPr>
              <p:spPr>
                <a:xfrm flipV="1">
                  <a:off x="3943350" y="4218571"/>
                  <a:ext cx="150385" cy="100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Straight Connector 287"/>
                <p:cNvCxnSpPr/>
                <p:nvPr/>
              </p:nvCxnSpPr>
              <p:spPr>
                <a:xfrm>
                  <a:off x="4517229" y="4218571"/>
                  <a:ext cx="14630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Straight Connector 292"/>
                <p:cNvCxnSpPr/>
                <p:nvPr/>
              </p:nvCxnSpPr>
              <p:spPr>
                <a:xfrm flipV="1">
                  <a:off x="4079581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Connector 294"/>
                <p:cNvCxnSpPr/>
                <p:nvPr/>
              </p:nvCxnSpPr>
              <p:spPr>
                <a:xfrm>
                  <a:off x="4165185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295"/>
                <p:cNvCxnSpPr/>
                <p:nvPr/>
              </p:nvCxnSpPr>
              <p:spPr>
                <a:xfrm>
                  <a:off x="42576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/>
                <p:cNvCxnSpPr/>
                <p:nvPr/>
              </p:nvCxnSpPr>
              <p:spPr>
                <a:xfrm flipV="1">
                  <a:off x="4336704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/>
                <p:cNvCxnSpPr/>
                <p:nvPr/>
              </p:nvCxnSpPr>
              <p:spPr>
                <a:xfrm>
                  <a:off x="44354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/>
                <p:cNvCxnSpPr/>
                <p:nvPr/>
              </p:nvCxnSpPr>
              <p:spPr>
                <a:xfrm flipV="1">
                  <a:off x="4081322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Connector 302"/>
                <p:cNvCxnSpPr/>
                <p:nvPr/>
              </p:nvCxnSpPr>
              <p:spPr>
                <a:xfrm flipV="1">
                  <a:off x="4169731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Connector 304"/>
                <p:cNvCxnSpPr/>
                <p:nvPr/>
              </p:nvCxnSpPr>
              <p:spPr>
                <a:xfrm flipV="1">
                  <a:off x="4258354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/>
                <p:cNvCxnSpPr/>
                <p:nvPr/>
              </p:nvCxnSpPr>
              <p:spPr>
                <a:xfrm flipH="1" flipV="1">
                  <a:off x="4346764" y="4000860"/>
                  <a:ext cx="763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Connector 306"/>
                <p:cNvCxnSpPr/>
                <p:nvPr/>
              </p:nvCxnSpPr>
              <p:spPr>
                <a:xfrm flipV="1">
                  <a:off x="443664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Straight Connector 307"/>
                <p:cNvCxnSpPr/>
                <p:nvPr/>
              </p:nvCxnSpPr>
              <p:spPr>
                <a:xfrm flipV="1">
                  <a:off x="452631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24" name="Straight Connector 323"/>
            <p:cNvCxnSpPr/>
            <p:nvPr/>
          </p:nvCxnSpPr>
          <p:spPr>
            <a:xfrm flipV="1">
              <a:off x="5299345" y="4092893"/>
              <a:ext cx="0" cy="12379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>
            <a:xfrm>
              <a:off x="5286375" y="3873860"/>
              <a:ext cx="726533" cy="1457325"/>
              <a:chOff x="5375275" y="3772260"/>
              <a:chExt cx="726533" cy="1457325"/>
            </a:xfrm>
          </p:grpSpPr>
          <p:grpSp>
            <p:nvGrpSpPr>
              <p:cNvPr id="309" name="Group 308"/>
              <p:cNvGrpSpPr/>
              <p:nvPr/>
            </p:nvGrpSpPr>
            <p:grpSpPr>
              <a:xfrm>
                <a:off x="5375275" y="3772260"/>
                <a:ext cx="720183" cy="228600"/>
                <a:chOff x="3943350" y="4000860"/>
                <a:chExt cx="720183" cy="228600"/>
              </a:xfrm>
            </p:grpSpPr>
            <p:cxnSp>
              <p:nvCxnSpPr>
                <p:cNvPr id="310" name="Straight Connector 309"/>
                <p:cNvCxnSpPr/>
                <p:nvPr/>
              </p:nvCxnSpPr>
              <p:spPr>
                <a:xfrm flipV="1">
                  <a:off x="3943350" y="4218571"/>
                  <a:ext cx="150385" cy="100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Straight Connector 310"/>
                <p:cNvCxnSpPr/>
                <p:nvPr/>
              </p:nvCxnSpPr>
              <p:spPr>
                <a:xfrm>
                  <a:off x="4517229" y="4218571"/>
                  <a:ext cx="14630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Straight Connector 311"/>
                <p:cNvCxnSpPr/>
                <p:nvPr/>
              </p:nvCxnSpPr>
              <p:spPr>
                <a:xfrm flipV="1">
                  <a:off x="4079581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Straight Connector 312"/>
                <p:cNvCxnSpPr/>
                <p:nvPr/>
              </p:nvCxnSpPr>
              <p:spPr>
                <a:xfrm>
                  <a:off x="4165185" y="4215396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Straight Connector 313"/>
                <p:cNvCxnSpPr/>
                <p:nvPr/>
              </p:nvCxnSpPr>
              <p:spPr>
                <a:xfrm>
                  <a:off x="42576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Straight Connector 314"/>
                <p:cNvCxnSpPr/>
                <p:nvPr/>
              </p:nvCxnSpPr>
              <p:spPr>
                <a:xfrm flipV="1">
                  <a:off x="4336704" y="4215396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Straight Connector 315"/>
                <p:cNvCxnSpPr/>
                <p:nvPr/>
              </p:nvCxnSpPr>
              <p:spPr>
                <a:xfrm>
                  <a:off x="44354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Straight Connector 317"/>
                <p:cNvCxnSpPr/>
                <p:nvPr/>
              </p:nvCxnSpPr>
              <p:spPr>
                <a:xfrm flipV="1">
                  <a:off x="4081322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Straight Connector 318"/>
                <p:cNvCxnSpPr/>
                <p:nvPr/>
              </p:nvCxnSpPr>
              <p:spPr>
                <a:xfrm flipV="1">
                  <a:off x="4169731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/>
                <p:cNvCxnSpPr/>
                <p:nvPr/>
              </p:nvCxnSpPr>
              <p:spPr>
                <a:xfrm flipV="1">
                  <a:off x="4258354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Straight Connector 320"/>
                <p:cNvCxnSpPr/>
                <p:nvPr/>
              </p:nvCxnSpPr>
              <p:spPr>
                <a:xfrm flipH="1" flipV="1">
                  <a:off x="4346764" y="4000860"/>
                  <a:ext cx="763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Straight Connector 321"/>
                <p:cNvCxnSpPr/>
                <p:nvPr/>
              </p:nvCxnSpPr>
              <p:spPr>
                <a:xfrm flipV="1">
                  <a:off x="443664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23" name="Straight Connector 322"/>
                <p:cNvCxnSpPr/>
                <p:nvPr/>
              </p:nvCxnSpPr>
              <p:spPr>
                <a:xfrm flipV="1">
                  <a:off x="452631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5" name="Group 324"/>
              <p:cNvGrpSpPr/>
              <p:nvPr/>
            </p:nvGrpSpPr>
            <p:grpSpPr>
              <a:xfrm>
                <a:off x="5381625" y="4079441"/>
                <a:ext cx="720183" cy="228600"/>
                <a:chOff x="3943350" y="4000860"/>
                <a:chExt cx="720183" cy="228600"/>
              </a:xfrm>
            </p:grpSpPr>
            <p:cxnSp>
              <p:nvCxnSpPr>
                <p:cNvPr id="326" name="Straight Connector 325"/>
                <p:cNvCxnSpPr/>
                <p:nvPr/>
              </p:nvCxnSpPr>
              <p:spPr>
                <a:xfrm flipV="1">
                  <a:off x="3943350" y="4218571"/>
                  <a:ext cx="150385" cy="100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Straight Connector 326"/>
                <p:cNvCxnSpPr/>
                <p:nvPr/>
              </p:nvCxnSpPr>
              <p:spPr>
                <a:xfrm>
                  <a:off x="4517229" y="4218571"/>
                  <a:ext cx="14630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Straight Connector 327"/>
                <p:cNvCxnSpPr/>
                <p:nvPr/>
              </p:nvCxnSpPr>
              <p:spPr>
                <a:xfrm flipV="1">
                  <a:off x="4079581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Straight Connector 328"/>
                <p:cNvCxnSpPr/>
                <p:nvPr/>
              </p:nvCxnSpPr>
              <p:spPr>
                <a:xfrm>
                  <a:off x="4165185" y="4215396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Straight Connector 330"/>
                <p:cNvCxnSpPr/>
                <p:nvPr/>
              </p:nvCxnSpPr>
              <p:spPr>
                <a:xfrm>
                  <a:off x="42576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Straight Connector 331"/>
                <p:cNvCxnSpPr/>
                <p:nvPr/>
              </p:nvCxnSpPr>
              <p:spPr>
                <a:xfrm flipV="1">
                  <a:off x="4336704" y="4215396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/>
                <p:cNvCxnSpPr/>
                <p:nvPr/>
              </p:nvCxnSpPr>
              <p:spPr>
                <a:xfrm>
                  <a:off x="44354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/>
                <p:cNvCxnSpPr/>
                <p:nvPr/>
              </p:nvCxnSpPr>
              <p:spPr>
                <a:xfrm flipV="1">
                  <a:off x="4081322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/>
                <p:cNvCxnSpPr/>
                <p:nvPr/>
              </p:nvCxnSpPr>
              <p:spPr>
                <a:xfrm flipV="1">
                  <a:off x="4169731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/>
                <p:cNvCxnSpPr/>
                <p:nvPr/>
              </p:nvCxnSpPr>
              <p:spPr>
                <a:xfrm flipV="1">
                  <a:off x="4258354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/>
                <p:cNvCxnSpPr/>
                <p:nvPr/>
              </p:nvCxnSpPr>
              <p:spPr>
                <a:xfrm flipH="1" flipV="1">
                  <a:off x="4346764" y="4000860"/>
                  <a:ext cx="763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/>
                <p:cNvCxnSpPr/>
                <p:nvPr/>
              </p:nvCxnSpPr>
              <p:spPr>
                <a:xfrm flipV="1">
                  <a:off x="443664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/>
                <p:cNvCxnSpPr/>
                <p:nvPr/>
              </p:nvCxnSpPr>
              <p:spPr>
                <a:xfrm flipV="1">
                  <a:off x="452631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0" name="Group 339"/>
              <p:cNvGrpSpPr/>
              <p:nvPr/>
            </p:nvGrpSpPr>
            <p:grpSpPr>
              <a:xfrm>
                <a:off x="5378450" y="4386622"/>
                <a:ext cx="720183" cy="228600"/>
                <a:chOff x="3943350" y="4000860"/>
                <a:chExt cx="720183" cy="228600"/>
              </a:xfrm>
            </p:grpSpPr>
            <p:cxnSp>
              <p:nvCxnSpPr>
                <p:cNvPr id="341" name="Straight Connector 340"/>
                <p:cNvCxnSpPr/>
                <p:nvPr/>
              </p:nvCxnSpPr>
              <p:spPr>
                <a:xfrm flipV="1">
                  <a:off x="3943350" y="4218571"/>
                  <a:ext cx="150385" cy="100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/>
                <p:cNvCxnSpPr/>
                <p:nvPr/>
              </p:nvCxnSpPr>
              <p:spPr>
                <a:xfrm>
                  <a:off x="4517229" y="4218571"/>
                  <a:ext cx="14630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/>
                <p:cNvCxnSpPr/>
                <p:nvPr/>
              </p:nvCxnSpPr>
              <p:spPr>
                <a:xfrm flipV="1">
                  <a:off x="4079581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/>
                <p:cNvCxnSpPr/>
                <p:nvPr/>
              </p:nvCxnSpPr>
              <p:spPr>
                <a:xfrm>
                  <a:off x="4165185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Straight Connector 345"/>
                <p:cNvCxnSpPr/>
                <p:nvPr/>
              </p:nvCxnSpPr>
              <p:spPr>
                <a:xfrm>
                  <a:off x="42576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Straight Connector 346"/>
                <p:cNvCxnSpPr/>
                <p:nvPr/>
              </p:nvCxnSpPr>
              <p:spPr>
                <a:xfrm flipV="1">
                  <a:off x="4336704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Straight Connector 347"/>
                <p:cNvCxnSpPr/>
                <p:nvPr/>
              </p:nvCxnSpPr>
              <p:spPr>
                <a:xfrm>
                  <a:off x="44354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Straight Connector 348"/>
                <p:cNvCxnSpPr/>
                <p:nvPr/>
              </p:nvCxnSpPr>
              <p:spPr>
                <a:xfrm flipV="1">
                  <a:off x="4081322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50" name="Straight Connector 349"/>
                <p:cNvCxnSpPr/>
                <p:nvPr/>
              </p:nvCxnSpPr>
              <p:spPr>
                <a:xfrm flipV="1">
                  <a:off x="4169731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51" name="Straight Connector 350"/>
                <p:cNvCxnSpPr/>
                <p:nvPr/>
              </p:nvCxnSpPr>
              <p:spPr>
                <a:xfrm flipV="1">
                  <a:off x="4258354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52" name="Straight Connector 351"/>
                <p:cNvCxnSpPr/>
                <p:nvPr/>
              </p:nvCxnSpPr>
              <p:spPr>
                <a:xfrm flipH="1" flipV="1">
                  <a:off x="4346764" y="4000860"/>
                  <a:ext cx="763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53" name="Straight Connector 352"/>
                <p:cNvCxnSpPr/>
                <p:nvPr/>
              </p:nvCxnSpPr>
              <p:spPr>
                <a:xfrm flipV="1">
                  <a:off x="443664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Straight Connector 353"/>
                <p:cNvCxnSpPr/>
                <p:nvPr/>
              </p:nvCxnSpPr>
              <p:spPr>
                <a:xfrm flipV="1">
                  <a:off x="452631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5" name="Group 354"/>
              <p:cNvGrpSpPr/>
              <p:nvPr/>
            </p:nvGrpSpPr>
            <p:grpSpPr>
              <a:xfrm>
                <a:off x="5381625" y="4693803"/>
                <a:ext cx="720183" cy="228600"/>
                <a:chOff x="3943350" y="4000860"/>
                <a:chExt cx="720183" cy="228600"/>
              </a:xfrm>
            </p:grpSpPr>
            <p:cxnSp>
              <p:nvCxnSpPr>
                <p:cNvPr id="363" name="Straight Connector 362"/>
                <p:cNvCxnSpPr/>
                <p:nvPr/>
              </p:nvCxnSpPr>
              <p:spPr>
                <a:xfrm flipV="1">
                  <a:off x="3943350" y="4218571"/>
                  <a:ext cx="150385" cy="100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64" name="Straight Connector 363"/>
                <p:cNvCxnSpPr/>
                <p:nvPr/>
              </p:nvCxnSpPr>
              <p:spPr>
                <a:xfrm>
                  <a:off x="4517229" y="4218571"/>
                  <a:ext cx="14630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65" name="Straight Connector 364"/>
                <p:cNvCxnSpPr/>
                <p:nvPr/>
              </p:nvCxnSpPr>
              <p:spPr>
                <a:xfrm flipV="1">
                  <a:off x="4079581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66" name="Straight Connector 365"/>
                <p:cNvCxnSpPr/>
                <p:nvPr/>
              </p:nvCxnSpPr>
              <p:spPr>
                <a:xfrm>
                  <a:off x="4165185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67" name="Straight Connector 366"/>
                <p:cNvCxnSpPr/>
                <p:nvPr/>
              </p:nvCxnSpPr>
              <p:spPr>
                <a:xfrm>
                  <a:off x="42576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Straight Connector 367"/>
                <p:cNvCxnSpPr/>
                <p:nvPr/>
              </p:nvCxnSpPr>
              <p:spPr>
                <a:xfrm flipV="1">
                  <a:off x="4336704" y="4218571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Straight Connector 368"/>
                <p:cNvCxnSpPr/>
                <p:nvPr/>
              </p:nvCxnSpPr>
              <p:spPr>
                <a:xfrm>
                  <a:off x="44354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Straight Connector 369"/>
                <p:cNvCxnSpPr/>
                <p:nvPr/>
              </p:nvCxnSpPr>
              <p:spPr>
                <a:xfrm flipV="1">
                  <a:off x="4081322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71" name="Straight Connector 370"/>
                <p:cNvCxnSpPr/>
                <p:nvPr/>
              </p:nvCxnSpPr>
              <p:spPr>
                <a:xfrm flipV="1">
                  <a:off x="4169731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Straight Connector 371"/>
                <p:cNvCxnSpPr/>
                <p:nvPr/>
              </p:nvCxnSpPr>
              <p:spPr>
                <a:xfrm flipV="1">
                  <a:off x="4258354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Straight Connector 372"/>
                <p:cNvCxnSpPr/>
                <p:nvPr/>
              </p:nvCxnSpPr>
              <p:spPr>
                <a:xfrm flipH="1" flipV="1">
                  <a:off x="4346764" y="4000860"/>
                  <a:ext cx="763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Straight Connector 373"/>
                <p:cNvCxnSpPr/>
                <p:nvPr/>
              </p:nvCxnSpPr>
              <p:spPr>
                <a:xfrm flipV="1">
                  <a:off x="443664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76" name="Straight Connector 375"/>
                <p:cNvCxnSpPr/>
                <p:nvPr/>
              </p:nvCxnSpPr>
              <p:spPr>
                <a:xfrm flipV="1">
                  <a:off x="452631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7" name="Group 376"/>
              <p:cNvGrpSpPr/>
              <p:nvPr/>
            </p:nvGrpSpPr>
            <p:grpSpPr>
              <a:xfrm>
                <a:off x="5378450" y="5000985"/>
                <a:ext cx="720183" cy="228600"/>
                <a:chOff x="3943350" y="4000860"/>
                <a:chExt cx="720183" cy="228600"/>
              </a:xfrm>
            </p:grpSpPr>
            <p:cxnSp>
              <p:nvCxnSpPr>
                <p:cNvPr id="378" name="Straight Connector 377"/>
                <p:cNvCxnSpPr/>
                <p:nvPr/>
              </p:nvCxnSpPr>
              <p:spPr>
                <a:xfrm flipV="1">
                  <a:off x="3943350" y="4218571"/>
                  <a:ext cx="150385" cy="100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79" name="Straight Connector 378"/>
                <p:cNvCxnSpPr/>
                <p:nvPr/>
              </p:nvCxnSpPr>
              <p:spPr>
                <a:xfrm>
                  <a:off x="4517229" y="4218571"/>
                  <a:ext cx="14630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80" name="Straight Connector 379"/>
                <p:cNvCxnSpPr/>
                <p:nvPr/>
              </p:nvCxnSpPr>
              <p:spPr>
                <a:xfrm flipV="1">
                  <a:off x="4079581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81" name="Straight Connector 380"/>
                <p:cNvCxnSpPr/>
                <p:nvPr/>
              </p:nvCxnSpPr>
              <p:spPr>
                <a:xfrm>
                  <a:off x="4165185" y="4215396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>
                <a:xfrm>
                  <a:off x="42576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83" name="Straight Connector 382"/>
                <p:cNvCxnSpPr/>
                <p:nvPr/>
              </p:nvCxnSpPr>
              <p:spPr>
                <a:xfrm flipV="1">
                  <a:off x="4336704" y="4215396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84" name="Straight Connector 383"/>
                <p:cNvCxnSpPr/>
                <p:nvPr/>
              </p:nvCxnSpPr>
              <p:spPr>
                <a:xfrm>
                  <a:off x="4435475" y="4013560"/>
                  <a:ext cx="914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85" name="Straight Connector 384"/>
                <p:cNvCxnSpPr/>
                <p:nvPr/>
              </p:nvCxnSpPr>
              <p:spPr>
                <a:xfrm flipV="1">
                  <a:off x="4081322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86" name="Straight Connector 385"/>
                <p:cNvCxnSpPr/>
                <p:nvPr/>
              </p:nvCxnSpPr>
              <p:spPr>
                <a:xfrm flipV="1">
                  <a:off x="4169731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87" name="Straight Connector 386"/>
                <p:cNvCxnSpPr/>
                <p:nvPr/>
              </p:nvCxnSpPr>
              <p:spPr>
                <a:xfrm flipV="1">
                  <a:off x="4258354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89" name="Straight Connector 388"/>
                <p:cNvCxnSpPr/>
                <p:nvPr/>
              </p:nvCxnSpPr>
              <p:spPr>
                <a:xfrm flipH="1" flipV="1">
                  <a:off x="4346764" y="4000860"/>
                  <a:ext cx="763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90" name="Straight Connector 389"/>
                <p:cNvCxnSpPr/>
                <p:nvPr/>
              </p:nvCxnSpPr>
              <p:spPr>
                <a:xfrm flipV="1">
                  <a:off x="443664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91" name="Straight Connector 390"/>
                <p:cNvCxnSpPr/>
                <p:nvPr/>
              </p:nvCxnSpPr>
              <p:spPr>
                <a:xfrm flipV="1">
                  <a:off x="4526319" y="4000860"/>
                  <a:ext cx="0" cy="2286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5" name="Group 184"/>
            <p:cNvGrpSpPr/>
            <p:nvPr/>
          </p:nvGrpSpPr>
          <p:grpSpPr>
            <a:xfrm flipV="1">
              <a:off x="5997575" y="4699000"/>
              <a:ext cx="602194" cy="625475"/>
              <a:chOff x="6232525" y="4137025"/>
              <a:chExt cx="602194" cy="625475"/>
            </a:xfrm>
          </p:grpSpPr>
          <p:cxnSp>
            <p:nvCxnSpPr>
              <p:cNvPr id="392" name="Straight Connector 391"/>
              <p:cNvCxnSpPr/>
              <p:nvPr/>
            </p:nvCxnSpPr>
            <p:spPr>
              <a:xfrm>
                <a:off x="6232525" y="4137025"/>
                <a:ext cx="602194" cy="62229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93" name="Straight Connector 392"/>
              <p:cNvCxnSpPr/>
              <p:nvPr/>
            </p:nvCxnSpPr>
            <p:spPr>
              <a:xfrm>
                <a:off x="6242050" y="4445000"/>
                <a:ext cx="409575" cy="3175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9" name="Group 438"/>
          <p:cNvGrpSpPr/>
          <p:nvPr/>
        </p:nvGrpSpPr>
        <p:grpSpPr>
          <a:xfrm>
            <a:off x="2661421" y="1864306"/>
            <a:ext cx="2440002" cy="854927"/>
            <a:chOff x="1116255" y="5081640"/>
            <a:chExt cx="2440002" cy="854927"/>
          </a:xfrm>
        </p:grpSpPr>
        <p:grpSp>
          <p:nvGrpSpPr>
            <p:cNvPr id="440" name="Group 439"/>
            <p:cNvGrpSpPr/>
            <p:nvPr/>
          </p:nvGrpSpPr>
          <p:grpSpPr>
            <a:xfrm>
              <a:off x="2409042" y="5521524"/>
              <a:ext cx="397421" cy="270756"/>
              <a:chOff x="4894354" y="1748917"/>
              <a:chExt cx="350665" cy="246138"/>
            </a:xfrm>
          </p:grpSpPr>
          <p:cxnSp>
            <p:nvCxnSpPr>
              <p:cNvPr id="453" name="Straight Connector 452"/>
              <p:cNvCxnSpPr/>
              <p:nvPr/>
            </p:nvCxnSpPr>
            <p:spPr>
              <a:xfrm>
                <a:off x="4894354" y="1748917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54" name="Straight Connector 453"/>
              <p:cNvCxnSpPr/>
              <p:nvPr/>
            </p:nvCxnSpPr>
            <p:spPr>
              <a:xfrm flipV="1">
                <a:off x="4894354" y="1872742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441" name="Straight Connector 440"/>
            <p:cNvCxnSpPr/>
            <p:nvPr/>
          </p:nvCxnSpPr>
          <p:spPr>
            <a:xfrm flipV="1">
              <a:off x="2757054" y="5656176"/>
              <a:ext cx="654724" cy="1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42" name="Oval 441"/>
            <p:cNvSpPr/>
            <p:nvPr/>
          </p:nvSpPr>
          <p:spPr>
            <a:xfrm flipV="1">
              <a:off x="3411780" y="5586787"/>
              <a:ext cx="144477" cy="140230"/>
            </a:xfrm>
            <a:prstGeom prst="ellipse">
              <a:avLst/>
            </a:prstGeom>
            <a:ln w="762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3" name="Group 442"/>
            <p:cNvGrpSpPr/>
            <p:nvPr/>
          </p:nvGrpSpPr>
          <p:grpSpPr>
            <a:xfrm flipH="1">
              <a:off x="2029314" y="5521524"/>
              <a:ext cx="397421" cy="270756"/>
              <a:chOff x="4883150" y="1748917"/>
              <a:chExt cx="350665" cy="246138"/>
            </a:xfrm>
          </p:grpSpPr>
          <p:cxnSp>
            <p:nvCxnSpPr>
              <p:cNvPr id="451" name="Straight Connector 450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444" name="Group 443"/>
            <p:cNvGrpSpPr/>
            <p:nvPr/>
          </p:nvGrpSpPr>
          <p:grpSpPr>
            <a:xfrm>
              <a:off x="1269406" y="5464819"/>
              <a:ext cx="369292" cy="373389"/>
              <a:chOff x="4907969" y="1697360"/>
              <a:chExt cx="325846" cy="339437"/>
            </a:xfrm>
          </p:grpSpPr>
          <p:cxnSp>
            <p:nvCxnSpPr>
              <p:cNvPr id="449" name="Straight Connector 448"/>
              <p:cNvCxnSpPr/>
              <p:nvPr/>
            </p:nvCxnSpPr>
            <p:spPr>
              <a:xfrm>
                <a:off x="4907969" y="1697360"/>
                <a:ext cx="325846" cy="17097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flipV="1">
                <a:off x="4907969" y="1872743"/>
                <a:ext cx="325846" cy="1640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445" name="Straight Connector 444"/>
            <p:cNvCxnSpPr/>
            <p:nvPr/>
          </p:nvCxnSpPr>
          <p:spPr>
            <a:xfrm>
              <a:off x="1638673" y="5656902"/>
              <a:ext cx="4267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46" name="TextBox 445"/>
            <p:cNvSpPr txBox="1"/>
            <p:nvPr/>
          </p:nvSpPr>
          <p:spPr>
            <a:xfrm>
              <a:off x="2665067" y="5081640"/>
              <a:ext cx="636107" cy="304699"/>
            </a:xfrm>
            <a:prstGeom prst="rect">
              <a:avLst/>
            </a:prstGeom>
            <a:noFill/>
          </p:spPr>
          <p:txBody>
            <a:bodyPr wrap="none" lIns="101882" tIns="50941" rIns="101882" bIns="50941" rtlCol="0">
              <a:spAutoFit/>
            </a:bodyPr>
            <a:lstStyle/>
            <a:p>
              <a:r>
                <a:rPr lang="en-US" sz="1300" dirty="0"/>
                <a:t>intro1</a:t>
              </a:r>
            </a:p>
          </p:txBody>
        </p:sp>
        <p:sp>
          <p:nvSpPr>
            <p:cNvPr id="447" name="Oval 446"/>
            <p:cNvSpPr/>
            <p:nvPr/>
          </p:nvSpPr>
          <p:spPr>
            <a:xfrm flipV="1">
              <a:off x="1125780" y="5351837"/>
              <a:ext cx="144477" cy="140230"/>
            </a:xfrm>
            <a:prstGeom prst="ellipse">
              <a:avLst/>
            </a:prstGeom>
            <a:ln w="762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Oval 447"/>
            <p:cNvSpPr/>
            <p:nvPr/>
          </p:nvSpPr>
          <p:spPr>
            <a:xfrm flipV="1">
              <a:off x="1116255" y="5796337"/>
              <a:ext cx="144477" cy="140230"/>
            </a:xfrm>
            <a:prstGeom prst="ellipse">
              <a:avLst/>
            </a:prstGeom>
            <a:ln w="762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90" name="Straight Connector 289"/>
          <p:cNvCxnSpPr/>
          <p:nvPr/>
        </p:nvCxnSpPr>
        <p:spPr>
          <a:xfrm flipH="1" flipV="1">
            <a:off x="1019176" y="5822950"/>
            <a:ext cx="1285874" cy="6350"/>
          </a:xfrm>
          <a:prstGeom prst="line">
            <a:avLst/>
          </a:prstGeom>
          <a:ln w="38100" cmpd="sng"/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/>
          <p:cNvCxnSpPr/>
          <p:nvPr/>
        </p:nvCxnSpPr>
        <p:spPr>
          <a:xfrm flipH="1" flipV="1">
            <a:off x="1019176" y="5832475"/>
            <a:ext cx="1285874" cy="6350"/>
          </a:xfrm>
          <a:prstGeom prst="line">
            <a:avLst/>
          </a:prstGeom>
          <a:ln w="38100" cmpd="sng"/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/>
          <p:nvPr/>
        </p:nvCxnSpPr>
        <p:spPr>
          <a:xfrm rot="10800000" flipV="1">
            <a:off x="5723084" y="4032970"/>
            <a:ext cx="0" cy="9267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 rot="10800000" flipV="1">
            <a:off x="6437459" y="4198070"/>
            <a:ext cx="0" cy="6283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/>
          <p:nvPr/>
        </p:nvCxnSpPr>
        <p:spPr>
          <a:xfrm rot="10800000" flipV="1">
            <a:off x="5005534" y="3883745"/>
            <a:ext cx="0" cy="12379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19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720" y="989830"/>
            <a:ext cx="7680960" cy="768096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/>
          </a:p>
        </p:txBody>
      </p:sp>
      <p:grpSp>
        <p:nvGrpSpPr>
          <p:cNvPr id="73" name="Group 72"/>
          <p:cNvGrpSpPr/>
          <p:nvPr/>
        </p:nvGrpSpPr>
        <p:grpSpPr>
          <a:xfrm>
            <a:off x="2597937" y="6678553"/>
            <a:ext cx="2576527" cy="866673"/>
            <a:chOff x="1030530" y="3482394"/>
            <a:chExt cx="2576527" cy="866673"/>
          </a:xfrm>
        </p:grpSpPr>
        <p:sp>
          <p:nvSpPr>
            <p:cNvPr id="6" name="TextBox 5"/>
            <p:cNvSpPr txBox="1"/>
            <p:nvPr/>
          </p:nvSpPr>
          <p:spPr>
            <a:xfrm>
              <a:off x="2741278" y="3482394"/>
              <a:ext cx="636107" cy="304699"/>
            </a:xfrm>
            <a:prstGeom prst="rect">
              <a:avLst/>
            </a:prstGeom>
            <a:noFill/>
          </p:spPr>
          <p:txBody>
            <a:bodyPr wrap="none" lIns="101882" tIns="50941" rIns="101882" bIns="50941" rtlCol="0">
              <a:spAutoFit/>
            </a:bodyPr>
            <a:lstStyle/>
            <a:p>
              <a:r>
                <a:rPr lang="en-US" sz="1300" dirty="0"/>
                <a:t>intro3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161431" y="4282550"/>
              <a:ext cx="1157703" cy="954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057222" y="3749386"/>
              <a:ext cx="1279312" cy="586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1617432" y="3996640"/>
              <a:ext cx="1916402" cy="20170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316706" y="3746596"/>
              <a:ext cx="622596" cy="257546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2304145" y="4004142"/>
              <a:ext cx="631049" cy="284998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flipH="1" flipV="1">
              <a:off x="1619250" y="3759200"/>
              <a:ext cx="4532" cy="517960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8" name="Oval 287"/>
            <p:cNvSpPr/>
            <p:nvPr/>
          </p:nvSpPr>
          <p:spPr>
            <a:xfrm flipV="1">
              <a:off x="3462580" y="3923087"/>
              <a:ext cx="144477" cy="140230"/>
            </a:xfrm>
            <a:prstGeom prst="ellipse">
              <a:avLst/>
            </a:prstGeom>
            <a:ln w="762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 flipV="1">
              <a:off x="1030530" y="4208837"/>
              <a:ext cx="144477" cy="140230"/>
            </a:xfrm>
            <a:prstGeom prst="ellipse">
              <a:avLst/>
            </a:prstGeom>
            <a:ln w="762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 flipV="1">
              <a:off x="1030530" y="3675437"/>
              <a:ext cx="144477" cy="140230"/>
            </a:xfrm>
            <a:prstGeom prst="ellipse">
              <a:avLst/>
            </a:prstGeom>
            <a:ln w="762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1" name="TextBox 290"/>
          <p:cNvSpPr txBox="1"/>
          <p:nvPr/>
        </p:nvSpPr>
        <p:spPr>
          <a:xfrm rot="10800000">
            <a:off x="3819128" y="5098924"/>
            <a:ext cx="617488" cy="302932"/>
          </a:xfrm>
          <a:prstGeom prst="rect">
            <a:avLst/>
          </a:prstGeom>
          <a:noFill/>
        </p:spPr>
        <p:txBody>
          <a:bodyPr wrap="none" lIns="101882" tIns="50941" rIns="101882" bIns="50941" rtlCol="0">
            <a:spAutoFit/>
          </a:bodyPr>
          <a:lstStyle/>
          <a:p>
            <a:r>
              <a:rPr lang="en-US" sz="1300" dirty="0" smtClean="0"/>
              <a:t>Intro6</a:t>
            </a:r>
            <a:endParaRPr lang="en-US" sz="1300" dirty="0"/>
          </a:p>
        </p:txBody>
      </p:sp>
      <p:sp>
        <p:nvSpPr>
          <p:cNvPr id="293" name="Oval 292"/>
          <p:cNvSpPr/>
          <p:nvPr/>
        </p:nvSpPr>
        <p:spPr>
          <a:xfrm rot="10800000" flipV="1">
            <a:off x="6706639" y="4897920"/>
            <a:ext cx="187900" cy="1823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 rot="10800000" flipV="1">
            <a:off x="6695978" y="4524918"/>
            <a:ext cx="187900" cy="1823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7" name="Straight Connector 296"/>
          <p:cNvCxnSpPr/>
          <p:nvPr/>
        </p:nvCxnSpPr>
        <p:spPr>
          <a:xfrm rot="10800000" flipH="1">
            <a:off x="6275674" y="4986551"/>
            <a:ext cx="5092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 rot="10800000" flipH="1">
            <a:off x="6275674" y="4612708"/>
            <a:ext cx="5092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 flipH="1" flipV="1">
            <a:off x="4229100" y="4813301"/>
            <a:ext cx="563033" cy="5926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 rot="10800000" flipH="1">
            <a:off x="3886014" y="4809208"/>
            <a:ext cx="45082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86" name="Oval 385"/>
          <p:cNvSpPr/>
          <p:nvPr/>
        </p:nvSpPr>
        <p:spPr>
          <a:xfrm rot="10800000" flipV="1">
            <a:off x="3775466" y="4718249"/>
            <a:ext cx="187900" cy="1823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cxnSp>
        <p:nvCxnSpPr>
          <p:cNvPr id="387" name="Straight Connector 386"/>
          <p:cNvCxnSpPr/>
          <p:nvPr/>
        </p:nvCxnSpPr>
        <p:spPr>
          <a:xfrm flipH="1">
            <a:off x="4233336" y="4195234"/>
            <a:ext cx="554564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 flipH="1">
            <a:off x="4309534" y="4597401"/>
            <a:ext cx="469899" cy="2116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82" name="Group 81"/>
          <p:cNvGrpSpPr/>
          <p:nvPr/>
        </p:nvGrpSpPr>
        <p:grpSpPr>
          <a:xfrm>
            <a:off x="4319544" y="4029452"/>
            <a:ext cx="1957921" cy="1541497"/>
            <a:chOff x="4408444" y="2806033"/>
            <a:chExt cx="1957921" cy="1926871"/>
          </a:xfrm>
        </p:grpSpPr>
        <p:cxnSp>
          <p:nvCxnSpPr>
            <p:cNvPr id="295" name="Straight Connector 294"/>
            <p:cNvCxnSpPr/>
            <p:nvPr/>
          </p:nvCxnSpPr>
          <p:spPr>
            <a:xfrm rot="10800000" flipV="1">
              <a:off x="5611125" y="3001108"/>
              <a:ext cx="0" cy="15332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>
            <a:xfrm rot="10800000" flipV="1">
              <a:off x="6348559" y="3287492"/>
              <a:ext cx="0" cy="9779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300" name="Group 299"/>
            <p:cNvGrpSpPr/>
            <p:nvPr/>
          </p:nvGrpSpPr>
          <p:grpSpPr>
            <a:xfrm rot="10800000">
              <a:off x="5607908" y="4042378"/>
              <a:ext cx="758457" cy="432081"/>
              <a:chOff x="4068444" y="4731190"/>
              <a:chExt cx="669227" cy="392801"/>
            </a:xfrm>
          </p:grpSpPr>
          <p:cxnSp>
            <p:nvCxnSpPr>
              <p:cNvPr id="373" name="Straight Connector 372"/>
              <p:cNvCxnSpPr/>
              <p:nvPr/>
            </p:nvCxnSpPr>
            <p:spPr>
              <a:xfrm flipV="1">
                <a:off x="4068444" y="4928555"/>
                <a:ext cx="97156" cy="1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>
                <a:off x="4638675" y="4928664"/>
                <a:ext cx="9899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flipV="1">
                <a:off x="4162425" y="4731190"/>
                <a:ext cx="60325" cy="21546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 flipH="1" flipV="1">
                <a:off x="42247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77" name="Straight Connector 376"/>
              <p:cNvCxnSpPr/>
              <p:nvPr/>
            </p:nvCxnSpPr>
            <p:spPr>
              <a:xfrm flipV="1">
                <a:off x="4600478" y="4923792"/>
                <a:ext cx="57247" cy="2001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78" name="Straight Connector 377"/>
              <p:cNvCxnSpPr/>
              <p:nvPr/>
            </p:nvCxnSpPr>
            <p:spPr>
              <a:xfrm flipH="1">
                <a:off x="42787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79" name="Straight Connector 378"/>
              <p:cNvCxnSpPr/>
              <p:nvPr/>
            </p:nvCxnSpPr>
            <p:spPr>
              <a:xfrm flipH="1" flipV="1">
                <a:off x="43295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flipH="1">
                <a:off x="43898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flipH="1" flipV="1">
                <a:off x="44406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flipH="1">
                <a:off x="44978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/>
              <p:nvPr/>
            </p:nvCxnSpPr>
            <p:spPr>
              <a:xfrm flipH="1" flipV="1">
                <a:off x="45486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01" name="Group 300"/>
            <p:cNvGrpSpPr/>
            <p:nvPr/>
          </p:nvGrpSpPr>
          <p:grpSpPr>
            <a:xfrm rot="10800000">
              <a:off x="5607908" y="3067970"/>
              <a:ext cx="758457" cy="432081"/>
              <a:chOff x="4068444" y="4731190"/>
              <a:chExt cx="669227" cy="392801"/>
            </a:xfrm>
          </p:grpSpPr>
          <p:cxnSp>
            <p:nvCxnSpPr>
              <p:cNvPr id="362" name="Straight Connector 361"/>
              <p:cNvCxnSpPr/>
              <p:nvPr/>
            </p:nvCxnSpPr>
            <p:spPr>
              <a:xfrm flipV="1">
                <a:off x="4068444" y="4928555"/>
                <a:ext cx="97156" cy="1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>
                <a:off x="4638675" y="4928664"/>
                <a:ext cx="9899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flipV="1">
                <a:off x="4162425" y="4731190"/>
                <a:ext cx="60325" cy="21546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5" name="Straight Connector 364"/>
              <p:cNvCxnSpPr/>
              <p:nvPr/>
            </p:nvCxnSpPr>
            <p:spPr>
              <a:xfrm flipH="1" flipV="1">
                <a:off x="42247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 flipV="1">
                <a:off x="4600478" y="4923792"/>
                <a:ext cx="57247" cy="2001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/>
              <p:cNvCxnSpPr/>
              <p:nvPr/>
            </p:nvCxnSpPr>
            <p:spPr>
              <a:xfrm flipH="1">
                <a:off x="42787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flipH="1" flipV="1">
                <a:off x="43295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flipH="1">
                <a:off x="43898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flipH="1" flipV="1">
                <a:off x="44406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/>
              <p:cNvCxnSpPr/>
              <p:nvPr/>
            </p:nvCxnSpPr>
            <p:spPr>
              <a:xfrm flipH="1">
                <a:off x="44978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72" name="Straight Connector 371"/>
              <p:cNvCxnSpPr/>
              <p:nvPr/>
            </p:nvCxnSpPr>
            <p:spPr>
              <a:xfrm flipH="1" flipV="1">
                <a:off x="45486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Group 301"/>
            <p:cNvGrpSpPr/>
            <p:nvPr/>
          </p:nvGrpSpPr>
          <p:grpSpPr>
            <a:xfrm rot="10800000">
              <a:off x="5589916" y="3553428"/>
              <a:ext cx="758457" cy="432081"/>
              <a:chOff x="4068444" y="4731190"/>
              <a:chExt cx="669227" cy="392801"/>
            </a:xfrm>
          </p:grpSpPr>
          <p:cxnSp>
            <p:nvCxnSpPr>
              <p:cNvPr id="351" name="Straight Connector 350"/>
              <p:cNvCxnSpPr/>
              <p:nvPr/>
            </p:nvCxnSpPr>
            <p:spPr>
              <a:xfrm flipV="1">
                <a:off x="4068444" y="4928555"/>
                <a:ext cx="97156" cy="1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>
                <a:off x="4638675" y="4928664"/>
                <a:ext cx="9899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53" name="Straight Connector 352"/>
              <p:cNvCxnSpPr/>
              <p:nvPr/>
            </p:nvCxnSpPr>
            <p:spPr>
              <a:xfrm flipV="1">
                <a:off x="4162425" y="4731190"/>
                <a:ext cx="60325" cy="21546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/>
              <p:cNvCxnSpPr/>
              <p:nvPr/>
            </p:nvCxnSpPr>
            <p:spPr>
              <a:xfrm flipH="1" flipV="1">
                <a:off x="42247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 flipV="1">
                <a:off x="4600478" y="4923792"/>
                <a:ext cx="57247" cy="2001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flipH="1">
                <a:off x="42787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flipH="1" flipV="1">
                <a:off x="43295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flipH="1">
                <a:off x="43898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/>
              <p:cNvCxnSpPr/>
              <p:nvPr/>
            </p:nvCxnSpPr>
            <p:spPr>
              <a:xfrm flipH="1" flipV="1">
                <a:off x="44406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 flipH="1">
                <a:off x="44978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/>
              <p:nvPr/>
            </p:nvCxnSpPr>
            <p:spPr>
              <a:xfrm flipH="1" flipV="1">
                <a:off x="45486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302"/>
            <p:cNvGrpSpPr/>
            <p:nvPr/>
          </p:nvGrpSpPr>
          <p:grpSpPr>
            <a:xfrm rot="10800000">
              <a:off x="4863053" y="3802559"/>
              <a:ext cx="758457" cy="432081"/>
              <a:chOff x="4068444" y="4731190"/>
              <a:chExt cx="669227" cy="392801"/>
            </a:xfrm>
          </p:grpSpPr>
          <p:cxnSp>
            <p:nvCxnSpPr>
              <p:cNvPr id="340" name="Straight Connector 339"/>
              <p:cNvCxnSpPr/>
              <p:nvPr/>
            </p:nvCxnSpPr>
            <p:spPr>
              <a:xfrm flipV="1">
                <a:off x="4068444" y="4928555"/>
                <a:ext cx="97156" cy="1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41" name="Straight Connector 340"/>
              <p:cNvCxnSpPr/>
              <p:nvPr/>
            </p:nvCxnSpPr>
            <p:spPr>
              <a:xfrm>
                <a:off x="4638675" y="4928664"/>
                <a:ext cx="9899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42" name="Straight Connector 341"/>
              <p:cNvCxnSpPr/>
              <p:nvPr/>
            </p:nvCxnSpPr>
            <p:spPr>
              <a:xfrm flipV="1">
                <a:off x="4162425" y="4731190"/>
                <a:ext cx="60325" cy="21546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/>
              <p:cNvCxnSpPr/>
              <p:nvPr/>
            </p:nvCxnSpPr>
            <p:spPr>
              <a:xfrm flipH="1" flipV="1">
                <a:off x="42247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flipV="1">
                <a:off x="4600478" y="4923792"/>
                <a:ext cx="57247" cy="2001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flipH="1">
                <a:off x="42787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flipH="1" flipV="1">
                <a:off x="43295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47" name="Straight Connector 346"/>
              <p:cNvCxnSpPr/>
              <p:nvPr/>
            </p:nvCxnSpPr>
            <p:spPr>
              <a:xfrm flipH="1">
                <a:off x="43898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48" name="Straight Connector 347"/>
              <p:cNvCxnSpPr/>
              <p:nvPr/>
            </p:nvCxnSpPr>
            <p:spPr>
              <a:xfrm flipH="1" flipV="1">
                <a:off x="44406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49" name="Straight Connector 348"/>
              <p:cNvCxnSpPr/>
              <p:nvPr/>
            </p:nvCxnSpPr>
            <p:spPr>
              <a:xfrm flipH="1">
                <a:off x="44978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flipH="1" flipV="1">
                <a:off x="45486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Group 303"/>
            <p:cNvGrpSpPr/>
            <p:nvPr/>
          </p:nvGrpSpPr>
          <p:grpSpPr>
            <a:xfrm rot="10800000">
              <a:off x="4863053" y="3304296"/>
              <a:ext cx="758457" cy="432081"/>
              <a:chOff x="4068444" y="4731190"/>
              <a:chExt cx="669227" cy="392801"/>
            </a:xfrm>
          </p:grpSpPr>
          <p:cxnSp>
            <p:nvCxnSpPr>
              <p:cNvPr id="329" name="Straight Connector 328"/>
              <p:cNvCxnSpPr/>
              <p:nvPr/>
            </p:nvCxnSpPr>
            <p:spPr>
              <a:xfrm flipV="1">
                <a:off x="4068444" y="4928555"/>
                <a:ext cx="97156" cy="1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/>
              <p:nvPr/>
            </p:nvCxnSpPr>
            <p:spPr>
              <a:xfrm>
                <a:off x="4638675" y="4928664"/>
                <a:ext cx="9899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 flipV="1">
                <a:off x="4162425" y="4731190"/>
                <a:ext cx="60325" cy="21546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flipH="1" flipV="1">
                <a:off x="42247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flipV="1">
                <a:off x="4600478" y="4923792"/>
                <a:ext cx="57247" cy="2001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/>
              <p:nvPr/>
            </p:nvCxnSpPr>
            <p:spPr>
              <a:xfrm flipH="1">
                <a:off x="42787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35" name="Straight Connector 334"/>
              <p:cNvCxnSpPr/>
              <p:nvPr/>
            </p:nvCxnSpPr>
            <p:spPr>
              <a:xfrm flipH="1" flipV="1">
                <a:off x="43295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36" name="Straight Connector 335"/>
              <p:cNvCxnSpPr/>
              <p:nvPr/>
            </p:nvCxnSpPr>
            <p:spPr>
              <a:xfrm flipH="1">
                <a:off x="43898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37" name="Straight Connector 336"/>
              <p:cNvCxnSpPr/>
              <p:nvPr/>
            </p:nvCxnSpPr>
            <p:spPr>
              <a:xfrm flipH="1" flipV="1">
                <a:off x="44406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flipH="1">
                <a:off x="44978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flipH="1" flipV="1">
                <a:off x="45486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oup 304"/>
            <p:cNvGrpSpPr/>
            <p:nvPr/>
          </p:nvGrpSpPr>
          <p:grpSpPr>
            <a:xfrm rot="10800000">
              <a:off x="4863053" y="2806033"/>
              <a:ext cx="758457" cy="432081"/>
              <a:chOff x="4068444" y="4731190"/>
              <a:chExt cx="669227" cy="392801"/>
            </a:xfrm>
          </p:grpSpPr>
          <p:cxnSp>
            <p:nvCxnSpPr>
              <p:cNvPr id="318" name="Straight Connector 317"/>
              <p:cNvCxnSpPr/>
              <p:nvPr/>
            </p:nvCxnSpPr>
            <p:spPr>
              <a:xfrm flipV="1">
                <a:off x="4068444" y="4928555"/>
                <a:ext cx="97156" cy="1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19" name="Straight Connector 318"/>
              <p:cNvCxnSpPr/>
              <p:nvPr/>
            </p:nvCxnSpPr>
            <p:spPr>
              <a:xfrm>
                <a:off x="4638675" y="4928664"/>
                <a:ext cx="9899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flipV="1">
                <a:off x="4162425" y="4731190"/>
                <a:ext cx="60325" cy="21546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flipH="1" flipV="1">
                <a:off x="42247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flipV="1">
                <a:off x="4600478" y="4923792"/>
                <a:ext cx="57247" cy="2001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/>
              <p:cNvCxnSpPr/>
              <p:nvPr/>
            </p:nvCxnSpPr>
            <p:spPr>
              <a:xfrm flipH="1">
                <a:off x="42787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flipH="1" flipV="1">
                <a:off x="43295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flipH="1">
                <a:off x="43898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flipH="1" flipV="1">
                <a:off x="44406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flipH="1">
                <a:off x="44978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flipH="1" flipV="1">
                <a:off x="45486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06" name="Group 305"/>
            <p:cNvGrpSpPr/>
            <p:nvPr/>
          </p:nvGrpSpPr>
          <p:grpSpPr>
            <a:xfrm rot="10800000">
              <a:off x="4863053" y="4300823"/>
              <a:ext cx="758457" cy="432081"/>
              <a:chOff x="4068444" y="4731190"/>
              <a:chExt cx="669227" cy="392801"/>
            </a:xfrm>
          </p:grpSpPr>
          <p:cxnSp>
            <p:nvCxnSpPr>
              <p:cNvPr id="307" name="Straight Connector 306"/>
              <p:cNvCxnSpPr/>
              <p:nvPr/>
            </p:nvCxnSpPr>
            <p:spPr>
              <a:xfrm flipV="1">
                <a:off x="4068444" y="4928555"/>
                <a:ext cx="97156" cy="1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>
                <a:off x="4638675" y="4928664"/>
                <a:ext cx="9899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flipV="1">
                <a:off x="4162425" y="4731190"/>
                <a:ext cx="60325" cy="21546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 flipH="1" flipV="1">
                <a:off x="42247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11" name="Straight Connector 310"/>
              <p:cNvCxnSpPr/>
              <p:nvPr/>
            </p:nvCxnSpPr>
            <p:spPr>
              <a:xfrm flipV="1">
                <a:off x="4600478" y="4923792"/>
                <a:ext cx="57247" cy="2001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12" name="Straight Connector 311"/>
              <p:cNvCxnSpPr/>
              <p:nvPr/>
            </p:nvCxnSpPr>
            <p:spPr>
              <a:xfrm flipH="1">
                <a:off x="42787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13" name="Straight Connector 312"/>
              <p:cNvCxnSpPr/>
              <p:nvPr/>
            </p:nvCxnSpPr>
            <p:spPr>
              <a:xfrm flipH="1" flipV="1">
                <a:off x="4329548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flipH="1">
                <a:off x="43898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flipH="1" flipV="1">
                <a:off x="444067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flipH="1">
                <a:off x="44978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17" name="Straight Connector 316"/>
              <p:cNvCxnSpPr/>
              <p:nvPr/>
            </p:nvCxnSpPr>
            <p:spPr>
              <a:xfrm flipH="1" flipV="1">
                <a:off x="4548623" y="4731363"/>
                <a:ext cx="51952" cy="39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389" name="Straight Connector 388"/>
            <p:cNvCxnSpPr/>
            <p:nvPr/>
          </p:nvCxnSpPr>
          <p:spPr>
            <a:xfrm rot="10800000">
              <a:off x="4408444" y="3783144"/>
              <a:ext cx="461295" cy="2364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60" name="Group 259"/>
          <p:cNvGrpSpPr/>
          <p:nvPr/>
        </p:nvGrpSpPr>
        <p:grpSpPr>
          <a:xfrm>
            <a:off x="1403350" y="3623911"/>
            <a:ext cx="1032436" cy="2457228"/>
            <a:chOff x="1403350" y="3623911"/>
            <a:chExt cx="1032436" cy="2457228"/>
          </a:xfrm>
        </p:grpSpPr>
        <p:grpSp>
          <p:nvGrpSpPr>
            <p:cNvPr id="23" name="Group 22"/>
            <p:cNvGrpSpPr/>
            <p:nvPr/>
          </p:nvGrpSpPr>
          <p:grpSpPr>
            <a:xfrm>
              <a:off x="1632828" y="5097540"/>
              <a:ext cx="592525" cy="983599"/>
              <a:chOff x="1596455" y="5097540"/>
              <a:chExt cx="592525" cy="983599"/>
            </a:xfrm>
          </p:grpSpPr>
          <p:grpSp>
            <p:nvGrpSpPr>
              <p:cNvPr id="130" name="Group 129"/>
              <p:cNvGrpSpPr/>
              <p:nvPr/>
            </p:nvGrpSpPr>
            <p:grpSpPr>
              <a:xfrm rot="16200000">
                <a:off x="1647984" y="5478538"/>
                <a:ext cx="489469" cy="353866"/>
                <a:chOff x="922592" y="1310318"/>
                <a:chExt cx="431885" cy="321698"/>
              </a:xfrm>
            </p:grpSpPr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922593" y="1310318"/>
                  <a:ext cx="431884" cy="15965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 flipV="1">
                  <a:off x="922592" y="1472362"/>
                  <a:ext cx="431884" cy="15965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1" name="Group 130"/>
              <p:cNvGrpSpPr/>
              <p:nvPr/>
            </p:nvGrpSpPr>
            <p:grpSpPr>
              <a:xfrm rot="16200000">
                <a:off x="1798768" y="5690926"/>
                <a:ext cx="187900" cy="592525"/>
                <a:chOff x="762945" y="1193648"/>
                <a:chExt cx="165794" cy="538662"/>
              </a:xfrm>
            </p:grpSpPr>
            <p:sp>
              <p:nvSpPr>
                <p:cNvPr id="147" name="Oval 146"/>
                <p:cNvSpPr/>
                <p:nvPr/>
              </p:nvSpPr>
              <p:spPr>
                <a:xfrm>
                  <a:off x="762945" y="1193648"/>
                  <a:ext cx="165794" cy="165794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Oval 147"/>
                <p:cNvSpPr/>
                <p:nvPr/>
              </p:nvSpPr>
              <p:spPr>
                <a:xfrm flipV="1">
                  <a:off x="762945" y="1566516"/>
                  <a:ext cx="165794" cy="165794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2" name="Straight Connector 131"/>
              <p:cNvCxnSpPr/>
              <p:nvPr/>
            </p:nvCxnSpPr>
            <p:spPr>
              <a:xfrm flipV="1">
                <a:off x="1892721" y="5097540"/>
                <a:ext cx="0" cy="32536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133" name="Straight Connector 132"/>
            <p:cNvCxnSpPr/>
            <p:nvPr/>
          </p:nvCxnSpPr>
          <p:spPr>
            <a:xfrm rot="16200000">
              <a:off x="1618078" y="3923661"/>
              <a:ext cx="5902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34" name="Oval 133"/>
            <p:cNvSpPr/>
            <p:nvPr/>
          </p:nvSpPr>
          <p:spPr>
            <a:xfrm rot="16200000" flipV="1">
              <a:off x="1819268" y="3626674"/>
              <a:ext cx="187900" cy="18237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8" name="Straight Connector 137"/>
            <p:cNvCxnSpPr/>
            <p:nvPr/>
          </p:nvCxnSpPr>
          <p:spPr>
            <a:xfrm flipV="1">
              <a:off x="1403629" y="4292601"/>
              <a:ext cx="1031878" cy="1587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1895475" y="4200525"/>
              <a:ext cx="539753" cy="857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40" name="TextBox 139"/>
            <p:cNvSpPr txBox="1"/>
            <p:nvPr/>
          </p:nvSpPr>
          <p:spPr>
            <a:xfrm rot="16200000">
              <a:off x="1257255" y="3805471"/>
              <a:ext cx="636107" cy="304699"/>
            </a:xfrm>
            <a:prstGeom prst="rect">
              <a:avLst/>
            </a:prstGeom>
            <a:noFill/>
          </p:spPr>
          <p:txBody>
            <a:bodyPr wrap="none" lIns="101882" tIns="50941" rIns="101882" bIns="50941" rtlCol="0">
              <a:spAutoFit/>
            </a:bodyPr>
            <a:lstStyle/>
            <a:p>
              <a:r>
                <a:rPr lang="en-US" sz="1300" dirty="0" smtClean="0"/>
                <a:t>intro8</a:t>
              </a:r>
              <a:endParaRPr lang="en-US" sz="1300" dirty="0"/>
            </a:p>
          </p:txBody>
        </p:sp>
        <p:cxnSp>
          <p:nvCxnSpPr>
            <p:cNvPr id="145" name="Straight Connector 144"/>
            <p:cNvCxnSpPr/>
            <p:nvPr/>
          </p:nvCxnSpPr>
          <p:spPr>
            <a:xfrm>
              <a:off x="1403350" y="4457700"/>
              <a:ext cx="1032436" cy="10927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flipV="1">
              <a:off x="1403629" y="4572001"/>
              <a:ext cx="1031878" cy="1587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1403350" y="4733925"/>
              <a:ext cx="1032436" cy="10927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H="1">
              <a:off x="1403629" y="4848321"/>
              <a:ext cx="1031878" cy="1587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H="1" flipV="1">
              <a:off x="1403352" y="5013423"/>
              <a:ext cx="539748" cy="951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51" name="Group 150"/>
          <p:cNvGrpSpPr/>
          <p:nvPr/>
        </p:nvGrpSpPr>
        <p:grpSpPr>
          <a:xfrm>
            <a:off x="2666199" y="1864306"/>
            <a:ext cx="2440002" cy="854927"/>
            <a:chOff x="1116255" y="5081640"/>
            <a:chExt cx="2440002" cy="854927"/>
          </a:xfrm>
        </p:grpSpPr>
        <p:grpSp>
          <p:nvGrpSpPr>
            <p:cNvPr id="152" name="Group 151"/>
            <p:cNvGrpSpPr/>
            <p:nvPr/>
          </p:nvGrpSpPr>
          <p:grpSpPr>
            <a:xfrm>
              <a:off x="2409042" y="5521524"/>
              <a:ext cx="397421" cy="270756"/>
              <a:chOff x="4894354" y="1748917"/>
              <a:chExt cx="350665" cy="246138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>
                <a:off x="4894354" y="1748917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flipV="1">
                <a:off x="4894354" y="1872742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153" name="Straight Connector 152"/>
            <p:cNvCxnSpPr/>
            <p:nvPr/>
          </p:nvCxnSpPr>
          <p:spPr>
            <a:xfrm flipV="1">
              <a:off x="2757054" y="5656176"/>
              <a:ext cx="654724" cy="1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54" name="Oval 153"/>
            <p:cNvSpPr/>
            <p:nvPr/>
          </p:nvSpPr>
          <p:spPr>
            <a:xfrm flipV="1">
              <a:off x="3411780" y="5586787"/>
              <a:ext cx="144477" cy="140230"/>
            </a:xfrm>
            <a:prstGeom prst="ellipse">
              <a:avLst/>
            </a:prstGeom>
            <a:ln w="762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9" name="Group 158"/>
            <p:cNvGrpSpPr/>
            <p:nvPr/>
          </p:nvGrpSpPr>
          <p:grpSpPr>
            <a:xfrm flipH="1">
              <a:off x="2029314" y="5521524"/>
              <a:ext cx="397421" cy="270756"/>
              <a:chOff x="4883150" y="1748917"/>
              <a:chExt cx="350665" cy="246138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60" name="Group 159"/>
            <p:cNvGrpSpPr/>
            <p:nvPr/>
          </p:nvGrpSpPr>
          <p:grpSpPr>
            <a:xfrm>
              <a:off x="1269406" y="5464819"/>
              <a:ext cx="369292" cy="373389"/>
              <a:chOff x="4907969" y="1697360"/>
              <a:chExt cx="325846" cy="339437"/>
            </a:xfrm>
          </p:grpSpPr>
          <p:cxnSp>
            <p:nvCxnSpPr>
              <p:cNvPr id="165" name="Straight Connector 164"/>
              <p:cNvCxnSpPr/>
              <p:nvPr/>
            </p:nvCxnSpPr>
            <p:spPr>
              <a:xfrm>
                <a:off x="4907969" y="1697360"/>
                <a:ext cx="325846" cy="17097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flipV="1">
                <a:off x="4907969" y="1872743"/>
                <a:ext cx="325846" cy="1640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161" name="Straight Connector 160"/>
            <p:cNvCxnSpPr/>
            <p:nvPr/>
          </p:nvCxnSpPr>
          <p:spPr>
            <a:xfrm>
              <a:off x="1638673" y="5656902"/>
              <a:ext cx="4267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62" name="TextBox 161"/>
            <p:cNvSpPr txBox="1"/>
            <p:nvPr/>
          </p:nvSpPr>
          <p:spPr>
            <a:xfrm>
              <a:off x="2665067" y="5081640"/>
              <a:ext cx="636107" cy="304699"/>
            </a:xfrm>
            <a:prstGeom prst="rect">
              <a:avLst/>
            </a:prstGeom>
            <a:noFill/>
          </p:spPr>
          <p:txBody>
            <a:bodyPr wrap="none" lIns="101882" tIns="50941" rIns="101882" bIns="50941" rtlCol="0">
              <a:spAutoFit/>
            </a:bodyPr>
            <a:lstStyle/>
            <a:p>
              <a:r>
                <a:rPr lang="en-US" sz="1300" dirty="0"/>
                <a:t>intro1</a:t>
              </a:r>
            </a:p>
          </p:txBody>
        </p:sp>
        <p:sp>
          <p:nvSpPr>
            <p:cNvPr id="163" name="Oval 162"/>
            <p:cNvSpPr/>
            <p:nvPr/>
          </p:nvSpPr>
          <p:spPr>
            <a:xfrm flipV="1">
              <a:off x="1125780" y="5351837"/>
              <a:ext cx="144477" cy="140230"/>
            </a:xfrm>
            <a:prstGeom prst="ellipse">
              <a:avLst/>
            </a:prstGeom>
            <a:ln w="762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 flipV="1">
              <a:off x="1116255" y="5796337"/>
              <a:ext cx="144477" cy="140230"/>
            </a:xfrm>
            <a:prstGeom prst="ellipse">
              <a:avLst/>
            </a:prstGeom>
            <a:ln w="762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2" name="Oval 171"/>
          <p:cNvSpPr/>
          <p:nvPr/>
        </p:nvSpPr>
        <p:spPr>
          <a:xfrm rot="16200000" flipV="1">
            <a:off x="2410630" y="4277673"/>
            <a:ext cx="24750" cy="2402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 rot="16200000" flipV="1">
            <a:off x="2410630" y="4557073"/>
            <a:ext cx="24750" cy="2402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 rot="16200000" flipV="1">
            <a:off x="2410630" y="4833298"/>
            <a:ext cx="24750" cy="2402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Oval 180"/>
          <p:cNvSpPr/>
          <p:nvPr/>
        </p:nvSpPr>
        <p:spPr>
          <a:xfrm rot="16200000" flipV="1">
            <a:off x="1404155" y="4442773"/>
            <a:ext cx="24750" cy="2402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 rot="16200000" flipV="1">
            <a:off x="1404155" y="4718998"/>
            <a:ext cx="24750" cy="2402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 rot="16200000" flipV="1">
            <a:off x="1404155" y="4998398"/>
            <a:ext cx="24750" cy="2402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5" name="Straight Connector 174"/>
          <p:cNvCxnSpPr/>
          <p:nvPr/>
        </p:nvCxnSpPr>
        <p:spPr>
          <a:xfrm rot="10800000" flipV="1">
            <a:off x="6227909" y="4420969"/>
            <a:ext cx="0" cy="7823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rot="10800000" flipV="1">
            <a:off x="5493650" y="4182337"/>
            <a:ext cx="0" cy="12265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flipH="1" flipV="1">
            <a:off x="3161257" y="6952184"/>
            <a:ext cx="4532" cy="517960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940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720" y="989830"/>
            <a:ext cx="7680960" cy="768096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725125" y="2191085"/>
            <a:ext cx="2418624" cy="440583"/>
            <a:chOff x="3488264" y="1836821"/>
            <a:chExt cx="2134080" cy="400530"/>
          </a:xfrm>
        </p:grpSpPr>
        <p:grpSp>
          <p:nvGrpSpPr>
            <p:cNvPr id="8" name="Group 7"/>
            <p:cNvGrpSpPr/>
            <p:nvPr/>
          </p:nvGrpSpPr>
          <p:grpSpPr>
            <a:xfrm>
              <a:off x="4610100" y="1920367"/>
              <a:ext cx="350665" cy="246138"/>
              <a:chOff x="4883150" y="1748917"/>
              <a:chExt cx="350665" cy="246138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Connector 8"/>
            <p:cNvCxnSpPr/>
            <p:nvPr/>
          </p:nvCxnSpPr>
          <p:spPr>
            <a:xfrm flipV="1">
              <a:off x="4917167" y="2042776"/>
              <a:ext cx="577697" cy="132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 flipV="1">
              <a:off x="5494864" y="1979696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 flipH="1">
              <a:off x="4286250" y="1920367"/>
              <a:ext cx="350665" cy="246138"/>
              <a:chOff x="4883150" y="1748917"/>
              <a:chExt cx="350665" cy="246138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3590925" y="1920367"/>
              <a:ext cx="350665" cy="246138"/>
              <a:chOff x="4883150" y="1748917"/>
              <a:chExt cx="350665" cy="246138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/>
            <p:cNvCxnSpPr/>
            <p:nvPr/>
          </p:nvCxnSpPr>
          <p:spPr>
            <a:xfrm>
              <a:off x="3941567" y="2043436"/>
              <a:ext cx="37657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 flipV="1">
              <a:off x="3488264" y="210987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 flipV="1">
              <a:off x="3488264" y="183682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027017" y="1868540"/>
            <a:ext cx="683587" cy="302932"/>
          </a:xfrm>
          <a:prstGeom prst="rect">
            <a:avLst/>
          </a:prstGeom>
          <a:noFill/>
        </p:spPr>
        <p:txBody>
          <a:bodyPr wrap="none" lIns="101882" tIns="50941" rIns="101882" bIns="50941" rtlCol="0">
            <a:spAutoFit/>
          </a:bodyPr>
          <a:lstStyle/>
          <a:p>
            <a:r>
              <a:rPr lang="en-US" sz="1300" dirty="0" smtClean="0"/>
              <a:t>6 point</a:t>
            </a:r>
            <a:endParaRPr lang="en-US" sz="1300" dirty="0"/>
          </a:p>
        </p:txBody>
      </p:sp>
      <p:grpSp>
        <p:nvGrpSpPr>
          <p:cNvPr id="226" name="Group 225"/>
          <p:cNvGrpSpPr/>
          <p:nvPr/>
        </p:nvGrpSpPr>
        <p:grpSpPr>
          <a:xfrm>
            <a:off x="2725125" y="3562685"/>
            <a:ext cx="2418624" cy="440583"/>
            <a:chOff x="3488264" y="1836821"/>
            <a:chExt cx="2134080" cy="400530"/>
          </a:xfrm>
        </p:grpSpPr>
        <p:grpSp>
          <p:nvGrpSpPr>
            <p:cNvPr id="227" name="Group 226"/>
            <p:cNvGrpSpPr/>
            <p:nvPr/>
          </p:nvGrpSpPr>
          <p:grpSpPr>
            <a:xfrm>
              <a:off x="4610100" y="1920367"/>
              <a:ext cx="350665" cy="246138"/>
              <a:chOff x="4883150" y="1748917"/>
              <a:chExt cx="350665" cy="246138"/>
            </a:xfrm>
          </p:grpSpPr>
          <p:cxnSp>
            <p:nvCxnSpPr>
              <p:cNvPr id="239" name="Straight Connector 238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228" name="Straight Connector 227"/>
            <p:cNvCxnSpPr/>
            <p:nvPr/>
          </p:nvCxnSpPr>
          <p:spPr>
            <a:xfrm flipV="1">
              <a:off x="4950785" y="2042776"/>
              <a:ext cx="577697" cy="1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29" name="Oval 228"/>
            <p:cNvSpPr/>
            <p:nvPr/>
          </p:nvSpPr>
          <p:spPr>
            <a:xfrm flipV="1">
              <a:off x="5494864" y="1979696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0" name="Group 229"/>
            <p:cNvGrpSpPr/>
            <p:nvPr/>
          </p:nvGrpSpPr>
          <p:grpSpPr>
            <a:xfrm flipH="1">
              <a:off x="4266643" y="1920367"/>
              <a:ext cx="350665" cy="246138"/>
              <a:chOff x="4902757" y="1748917"/>
              <a:chExt cx="350665" cy="246138"/>
            </a:xfrm>
          </p:grpSpPr>
          <p:cxnSp>
            <p:nvCxnSpPr>
              <p:cNvPr id="237" name="Straight Connector 236"/>
              <p:cNvCxnSpPr/>
              <p:nvPr/>
            </p:nvCxnSpPr>
            <p:spPr>
              <a:xfrm>
                <a:off x="4902757" y="1748917"/>
                <a:ext cx="350665" cy="12231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flipV="1">
                <a:off x="4902757" y="1872742"/>
                <a:ext cx="350665" cy="12231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231" name="Group 230"/>
            <p:cNvGrpSpPr/>
            <p:nvPr/>
          </p:nvGrpSpPr>
          <p:grpSpPr>
            <a:xfrm>
              <a:off x="3551697" y="1920367"/>
              <a:ext cx="350666" cy="246138"/>
              <a:chOff x="4843922" y="1748917"/>
              <a:chExt cx="350666" cy="246138"/>
            </a:xfrm>
          </p:grpSpPr>
          <p:cxnSp>
            <p:nvCxnSpPr>
              <p:cNvPr id="235" name="Straight Connector 234"/>
              <p:cNvCxnSpPr/>
              <p:nvPr/>
            </p:nvCxnSpPr>
            <p:spPr>
              <a:xfrm>
                <a:off x="4843923" y="1748917"/>
                <a:ext cx="350665" cy="12231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 flipV="1">
                <a:off x="4843922" y="1872742"/>
                <a:ext cx="350665" cy="12231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232" name="Straight Connector 231"/>
            <p:cNvCxnSpPr/>
            <p:nvPr/>
          </p:nvCxnSpPr>
          <p:spPr>
            <a:xfrm>
              <a:off x="3902345" y="2043436"/>
              <a:ext cx="37657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33" name="Oval 232"/>
            <p:cNvSpPr/>
            <p:nvPr/>
          </p:nvSpPr>
          <p:spPr>
            <a:xfrm flipV="1">
              <a:off x="3488264" y="210987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 flipV="1">
              <a:off x="3488264" y="183682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1" name="TextBox 240"/>
          <p:cNvSpPr txBox="1"/>
          <p:nvPr/>
        </p:nvSpPr>
        <p:spPr>
          <a:xfrm>
            <a:off x="3027017" y="3240140"/>
            <a:ext cx="683587" cy="302932"/>
          </a:xfrm>
          <a:prstGeom prst="rect">
            <a:avLst/>
          </a:prstGeom>
          <a:noFill/>
        </p:spPr>
        <p:txBody>
          <a:bodyPr wrap="none" lIns="101882" tIns="50941" rIns="101882" bIns="50941" rtlCol="0">
            <a:spAutoFit/>
          </a:bodyPr>
          <a:lstStyle/>
          <a:p>
            <a:r>
              <a:rPr lang="en-US" sz="1300" dirty="0" smtClean="0"/>
              <a:t>1 point</a:t>
            </a:r>
            <a:endParaRPr lang="en-US" sz="1300" dirty="0"/>
          </a:p>
        </p:txBody>
      </p:sp>
      <p:grpSp>
        <p:nvGrpSpPr>
          <p:cNvPr id="242" name="Group 241"/>
          <p:cNvGrpSpPr/>
          <p:nvPr/>
        </p:nvGrpSpPr>
        <p:grpSpPr>
          <a:xfrm>
            <a:off x="2725125" y="4819985"/>
            <a:ext cx="2418624" cy="440583"/>
            <a:chOff x="3488264" y="1836821"/>
            <a:chExt cx="2134080" cy="400530"/>
          </a:xfrm>
        </p:grpSpPr>
        <p:grpSp>
          <p:nvGrpSpPr>
            <p:cNvPr id="243" name="Group 242"/>
            <p:cNvGrpSpPr/>
            <p:nvPr/>
          </p:nvGrpSpPr>
          <p:grpSpPr>
            <a:xfrm>
              <a:off x="4618503" y="1920367"/>
              <a:ext cx="350665" cy="246138"/>
              <a:chOff x="4891553" y="1748917"/>
              <a:chExt cx="350665" cy="246138"/>
            </a:xfrm>
          </p:grpSpPr>
          <p:cxnSp>
            <p:nvCxnSpPr>
              <p:cNvPr id="255" name="Straight Connector 254"/>
              <p:cNvCxnSpPr/>
              <p:nvPr/>
            </p:nvCxnSpPr>
            <p:spPr>
              <a:xfrm>
                <a:off x="4891553" y="1748917"/>
                <a:ext cx="350665" cy="122313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flipV="1">
                <a:off x="4891553" y="1872742"/>
                <a:ext cx="350665" cy="122313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244" name="Straight Connector 243"/>
            <p:cNvCxnSpPr/>
            <p:nvPr/>
          </p:nvCxnSpPr>
          <p:spPr>
            <a:xfrm flipV="1">
              <a:off x="4925571" y="2042776"/>
              <a:ext cx="577697" cy="132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45" name="Oval 244"/>
            <p:cNvSpPr/>
            <p:nvPr/>
          </p:nvSpPr>
          <p:spPr>
            <a:xfrm flipV="1">
              <a:off x="5494864" y="1979696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6" name="Group 245"/>
            <p:cNvGrpSpPr/>
            <p:nvPr/>
          </p:nvGrpSpPr>
          <p:grpSpPr>
            <a:xfrm flipH="1">
              <a:off x="4286250" y="1920367"/>
              <a:ext cx="350665" cy="246138"/>
              <a:chOff x="4883150" y="1748917"/>
              <a:chExt cx="350665" cy="246138"/>
            </a:xfrm>
          </p:grpSpPr>
          <p:cxnSp>
            <p:nvCxnSpPr>
              <p:cNvPr id="253" name="Straight Connector 252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247" name="Group 246"/>
            <p:cNvGrpSpPr/>
            <p:nvPr/>
          </p:nvGrpSpPr>
          <p:grpSpPr>
            <a:xfrm>
              <a:off x="3590925" y="1920367"/>
              <a:ext cx="350665" cy="246138"/>
              <a:chOff x="4883150" y="1748917"/>
              <a:chExt cx="350665" cy="246138"/>
            </a:xfrm>
          </p:grpSpPr>
          <p:cxnSp>
            <p:nvCxnSpPr>
              <p:cNvPr id="251" name="Straight Connector 250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248" name="Straight Connector 247"/>
            <p:cNvCxnSpPr/>
            <p:nvPr/>
          </p:nvCxnSpPr>
          <p:spPr>
            <a:xfrm>
              <a:off x="3941567" y="2043436"/>
              <a:ext cx="376578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49" name="Oval 248"/>
            <p:cNvSpPr/>
            <p:nvPr/>
          </p:nvSpPr>
          <p:spPr>
            <a:xfrm flipV="1">
              <a:off x="3488264" y="210987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 flipV="1">
              <a:off x="3488264" y="183682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7" name="TextBox 256"/>
          <p:cNvSpPr txBox="1"/>
          <p:nvPr/>
        </p:nvSpPr>
        <p:spPr>
          <a:xfrm>
            <a:off x="3027017" y="4497440"/>
            <a:ext cx="683587" cy="302932"/>
          </a:xfrm>
          <a:prstGeom prst="rect">
            <a:avLst/>
          </a:prstGeom>
          <a:noFill/>
        </p:spPr>
        <p:txBody>
          <a:bodyPr wrap="none" lIns="101882" tIns="50941" rIns="101882" bIns="50941" rtlCol="0">
            <a:spAutoFit/>
          </a:bodyPr>
          <a:lstStyle/>
          <a:p>
            <a:r>
              <a:rPr lang="en-US" sz="1300" dirty="0" smtClean="0"/>
              <a:t>4 point</a:t>
            </a:r>
            <a:endParaRPr lang="en-US" sz="1300" dirty="0"/>
          </a:p>
        </p:txBody>
      </p:sp>
      <p:grpSp>
        <p:nvGrpSpPr>
          <p:cNvPr id="258" name="Group 257"/>
          <p:cNvGrpSpPr/>
          <p:nvPr/>
        </p:nvGrpSpPr>
        <p:grpSpPr>
          <a:xfrm>
            <a:off x="2725125" y="5975685"/>
            <a:ext cx="2418624" cy="440583"/>
            <a:chOff x="3488264" y="1836821"/>
            <a:chExt cx="2134080" cy="400530"/>
          </a:xfrm>
        </p:grpSpPr>
        <p:grpSp>
          <p:nvGrpSpPr>
            <p:cNvPr id="259" name="Group 258"/>
            <p:cNvGrpSpPr/>
            <p:nvPr/>
          </p:nvGrpSpPr>
          <p:grpSpPr>
            <a:xfrm>
              <a:off x="4635309" y="1920367"/>
              <a:ext cx="350665" cy="246138"/>
              <a:chOff x="4908359" y="1748917"/>
              <a:chExt cx="350665" cy="246138"/>
            </a:xfrm>
          </p:grpSpPr>
          <p:cxnSp>
            <p:nvCxnSpPr>
              <p:cNvPr id="271" name="Straight Connector 270"/>
              <p:cNvCxnSpPr/>
              <p:nvPr/>
            </p:nvCxnSpPr>
            <p:spPr>
              <a:xfrm>
                <a:off x="4908359" y="1748917"/>
                <a:ext cx="350665" cy="122313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flipV="1">
                <a:off x="4908359" y="1872742"/>
                <a:ext cx="350665" cy="122313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260" name="Straight Connector 259"/>
            <p:cNvCxnSpPr/>
            <p:nvPr/>
          </p:nvCxnSpPr>
          <p:spPr>
            <a:xfrm flipV="1">
              <a:off x="4978801" y="2042776"/>
              <a:ext cx="577697" cy="132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61" name="Oval 260"/>
            <p:cNvSpPr/>
            <p:nvPr/>
          </p:nvSpPr>
          <p:spPr>
            <a:xfrm flipV="1">
              <a:off x="5494864" y="1979696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2" name="Group 261"/>
            <p:cNvGrpSpPr/>
            <p:nvPr/>
          </p:nvGrpSpPr>
          <p:grpSpPr>
            <a:xfrm flipH="1">
              <a:off x="4286250" y="1920367"/>
              <a:ext cx="350665" cy="246138"/>
              <a:chOff x="4883150" y="1748917"/>
              <a:chExt cx="350665" cy="246138"/>
            </a:xfrm>
          </p:grpSpPr>
          <p:cxnSp>
            <p:nvCxnSpPr>
              <p:cNvPr id="269" name="Straight Connector 268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263" name="Group 262"/>
            <p:cNvGrpSpPr/>
            <p:nvPr/>
          </p:nvGrpSpPr>
          <p:grpSpPr>
            <a:xfrm>
              <a:off x="3571311" y="1920367"/>
              <a:ext cx="350666" cy="246138"/>
              <a:chOff x="4863536" y="1748917"/>
              <a:chExt cx="350666" cy="246138"/>
            </a:xfrm>
          </p:grpSpPr>
          <p:cxnSp>
            <p:nvCxnSpPr>
              <p:cNvPr id="267" name="Straight Connector 266"/>
              <p:cNvCxnSpPr/>
              <p:nvPr/>
            </p:nvCxnSpPr>
            <p:spPr>
              <a:xfrm>
                <a:off x="4863537" y="1748917"/>
                <a:ext cx="350665" cy="122313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flipV="1">
                <a:off x="4863536" y="1872742"/>
                <a:ext cx="350665" cy="122313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264" name="Straight Connector 263"/>
            <p:cNvCxnSpPr/>
            <p:nvPr/>
          </p:nvCxnSpPr>
          <p:spPr>
            <a:xfrm>
              <a:off x="3921956" y="2043436"/>
              <a:ext cx="376578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65" name="Oval 264"/>
            <p:cNvSpPr/>
            <p:nvPr/>
          </p:nvSpPr>
          <p:spPr>
            <a:xfrm flipV="1">
              <a:off x="3488264" y="210987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 flipV="1">
              <a:off x="3488264" y="183682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3" name="TextBox 272"/>
          <p:cNvSpPr txBox="1"/>
          <p:nvPr/>
        </p:nvSpPr>
        <p:spPr>
          <a:xfrm>
            <a:off x="3027017" y="5653140"/>
            <a:ext cx="834131" cy="302932"/>
          </a:xfrm>
          <a:prstGeom prst="rect">
            <a:avLst/>
          </a:prstGeom>
          <a:noFill/>
        </p:spPr>
        <p:txBody>
          <a:bodyPr wrap="none" lIns="101882" tIns="50941" rIns="101882" bIns="50941" rtlCol="0">
            <a:spAutoFit/>
          </a:bodyPr>
          <a:lstStyle/>
          <a:p>
            <a:r>
              <a:rPr lang="en-US" sz="1300" dirty="0" smtClean="0"/>
              <a:t>1/2 point</a:t>
            </a:r>
            <a:endParaRPr lang="en-US" sz="1300" dirty="0"/>
          </a:p>
        </p:txBody>
      </p:sp>
      <p:grpSp>
        <p:nvGrpSpPr>
          <p:cNvPr id="274" name="Group 273"/>
          <p:cNvGrpSpPr/>
          <p:nvPr/>
        </p:nvGrpSpPr>
        <p:grpSpPr>
          <a:xfrm>
            <a:off x="2725125" y="7080585"/>
            <a:ext cx="2418624" cy="440583"/>
            <a:chOff x="3488264" y="1836821"/>
            <a:chExt cx="2134080" cy="400530"/>
          </a:xfrm>
        </p:grpSpPr>
        <p:grpSp>
          <p:nvGrpSpPr>
            <p:cNvPr id="275" name="Group 274"/>
            <p:cNvGrpSpPr/>
            <p:nvPr/>
          </p:nvGrpSpPr>
          <p:grpSpPr>
            <a:xfrm>
              <a:off x="4618503" y="1920367"/>
              <a:ext cx="350665" cy="246138"/>
              <a:chOff x="4891553" y="1748917"/>
              <a:chExt cx="350665" cy="246138"/>
            </a:xfrm>
          </p:grpSpPr>
          <p:cxnSp>
            <p:nvCxnSpPr>
              <p:cNvPr id="287" name="Straight Connector 286"/>
              <p:cNvCxnSpPr/>
              <p:nvPr/>
            </p:nvCxnSpPr>
            <p:spPr>
              <a:xfrm>
                <a:off x="4891553" y="1748917"/>
                <a:ext cx="350665" cy="122313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 flipV="1">
                <a:off x="4891553" y="1872742"/>
                <a:ext cx="350665" cy="122313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Straight Connector 275"/>
            <p:cNvCxnSpPr/>
            <p:nvPr/>
          </p:nvCxnSpPr>
          <p:spPr>
            <a:xfrm flipV="1">
              <a:off x="4925571" y="2042776"/>
              <a:ext cx="577697" cy="132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77" name="Oval 276"/>
            <p:cNvSpPr/>
            <p:nvPr/>
          </p:nvSpPr>
          <p:spPr>
            <a:xfrm flipV="1">
              <a:off x="5494864" y="1979696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8" name="Group 277"/>
            <p:cNvGrpSpPr/>
            <p:nvPr/>
          </p:nvGrpSpPr>
          <p:grpSpPr>
            <a:xfrm flipH="1">
              <a:off x="4286250" y="1920367"/>
              <a:ext cx="350665" cy="246138"/>
              <a:chOff x="4883150" y="1748917"/>
              <a:chExt cx="350665" cy="246138"/>
            </a:xfrm>
          </p:grpSpPr>
          <p:cxnSp>
            <p:nvCxnSpPr>
              <p:cNvPr id="285" name="Straight Connector 284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279" name="Group 278"/>
            <p:cNvGrpSpPr/>
            <p:nvPr/>
          </p:nvGrpSpPr>
          <p:grpSpPr>
            <a:xfrm>
              <a:off x="3590925" y="1920367"/>
              <a:ext cx="350665" cy="246138"/>
              <a:chOff x="4883150" y="1748917"/>
              <a:chExt cx="350665" cy="246138"/>
            </a:xfrm>
          </p:grpSpPr>
          <p:cxnSp>
            <p:nvCxnSpPr>
              <p:cNvPr id="283" name="Straight Connector 282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280" name="Straight Connector 279"/>
            <p:cNvCxnSpPr/>
            <p:nvPr/>
          </p:nvCxnSpPr>
          <p:spPr>
            <a:xfrm>
              <a:off x="3941567" y="2043436"/>
              <a:ext cx="376578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81" name="Oval 280"/>
            <p:cNvSpPr/>
            <p:nvPr/>
          </p:nvSpPr>
          <p:spPr>
            <a:xfrm flipV="1">
              <a:off x="3488264" y="210987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Oval 281"/>
            <p:cNvSpPr/>
            <p:nvPr/>
          </p:nvSpPr>
          <p:spPr>
            <a:xfrm flipV="1">
              <a:off x="3488264" y="183682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9" name="TextBox 288"/>
          <p:cNvSpPr txBox="1"/>
          <p:nvPr/>
        </p:nvSpPr>
        <p:spPr>
          <a:xfrm>
            <a:off x="3027017" y="6758040"/>
            <a:ext cx="683587" cy="302932"/>
          </a:xfrm>
          <a:prstGeom prst="rect">
            <a:avLst/>
          </a:prstGeom>
          <a:noFill/>
        </p:spPr>
        <p:txBody>
          <a:bodyPr wrap="none" lIns="101882" tIns="50941" rIns="101882" bIns="50941" rtlCol="0">
            <a:spAutoFit/>
          </a:bodyPr>
          <a:lstStyle/>
          <a:p>
            <a:r>
              <a:rPr lang="en-US" sz="1300" dirty="0" smtClean="0"/>
              <a:t>5 point</a:t>
            </a:r>
            <a:endParaRPr lang="en-US" sz="1300" dirty="0"/>
          </a:p>
        </p:txBody>
      </p:sp>
      <p:grpSp>
        <p:nvGrpSpPr>
          <p:cNvPr id="290" name="Group 289"/>
          <p:cNvGrpSpPr/>
          <p:nvPr/>
        </p:nvGrpSpPr>
        <p:grpSpPr>
          <a:xfrm rot="16200000">
            <a:off x="303660" y="4680285"/>
            <a:ext cx="2418624" cy="440583"/>
            <a:chOff x="3488264" y="1836821"/>
            <a:chExt cx="2134080" cy="400530"/>
          </a:xfrm>
        </p:grpSpPr>
        <p:grpSp>
          <p:nvGrpSpPr>
            <p:cNvPr id="291" name="Group 290"/>
            <p:cNvGrpSpPr/>
            <p:nvPr/>
          </p:nvGrpSpPr>
          <p:grpSpPr>
            <a:xfrm>
              <a:off x="4610100" y="1920367"/>
              <a:ext cx="350665" cy="246138"/>
              <a:chOff x="4883150" y="1748917"/>
              <a:chExt cx="350665" cy="246138"/>
            </a:xfrm>
          </p:grpSpPr>
          <p:cxnSp>
            <p:nvCxnSpPr>
              <p:cNvPr id="303" name="Straight Connector 302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04" name="Straight Connector 303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292" name="Straight Connector 291"/>
            <p:cNvCxnSpPr/>
            <p:nvPr/>
          </p:nvCxnSpPr>
          <p:spPr>
            <a:xfrm flipV="1">
              <a:off x="4917167" y="2042776"/>
              <a:ext cx="577697" cy="13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93" name="Oval 292"/>
            <p:cNvSpPr/>
            <p:nvPr/>
          </p:nvSpPr>
          <p:spPr>
            <a:xfrm flipV="1">
              <a:off x="5494864" y="1979696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4" name="Group 293"/>
            <p:cNvGrpSpPr/>
            <p:nvPr/>
          </p:nvGrpSpPr>
          <p:grpSpPr>
            <a:xfrm flipH="1">
              <a:off x="4272245" y="1920367"/>
              <a:ext cx="350665" cy="246138"/>
              <a:chOff x="4897155" y="1748917"/>
              <a:chExt cx="350665" cy="246138"/>
            </a:xfrm>
          </p:grpSpPr>
          <p:cxnSp>
            <p:nvCxnSpPr>
              <p:cNvPr id="301" name="Straight Connector 300"/>
              <p:cNvCxnSpPr/>
              <p:nvPr/>
            </p:nvCxnSpPr>
            <p:spPr>
              <a:xfrm>
                <a:off x="4897155" y="1748917"/>
                <a:ext cx="350665" cy="12231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02" name="Straight Connector 301"/>
              <p:cNvCxnSpPr/>
              <p:nvPr/>
            </p:nvCxnSpPr>
            <p:spPr>
              <a:xfrm flipV="1">
                <a:off x="4897155" y="1872742"/>
                <a:ext cx="350665" cy="12231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295" name="Group 294"/>
            <p:cNvGrpSpPr/>
            <p:nvPr/>
          </p:nvGrpSpPr>
          <p:grpSpPr>
            <a:xfrm>
              <a:off x="3576919" y="1920367"/>
              <a:ext cx="350666" cy="246138"/>
              <a:chOff x="4869144" y="1748917"/>
              <a:chExt cx="350666" cy="246138"/>
            </a:xfrm>
          </p:grpSpPr>
          <p:cxnSp>
            <p:nvCxnSpPr>
              <p:cNvPr id="299" name="Straight Connector 298"/>
              <p:cNvCxnSpPr/>
              <p:nvPr/>
            </p:nvCxnSpPr>
            <p:spPr>
              <a:xfrm>
                <a:off x="4869145" y="1748917"/>
                <a:ext cx="350665" cy="12231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 flipV="1">
                <a:off x="4869144" y="1872742"/>
                <a:ext cx="350665" cy="12231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296" name="Straight Connector 295"/>
            <p:cNvCxnSpPr/>
            <p:nvPr/>
          </p:nvCxnSpPr>
          <p:spPr>
            <a:xfrm>
              <a:off x="3927562" y="2043436"/>
              <a:ext cx="37657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97" name="Oval 296"/>
            <p:cNvSpPr/>
            <p:nvPr/>
          </p:nvSpPr>
          <p:spPr>
            <a:xfrm flipV="1">
              <a:off x="3488264" y="210987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/>
            <p:cNvSpPr/>
            <p:nvPr/>
          </p:nvSpPr>
          <p:spPr>
            <a:xfrm flipV="1">
              <a:off x="3488264" y="183682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5" name="TextBox 304"/>
          <p:cNvSpPr txBox="1"/>
          <p:nvPr/>
        </p:nvSpPr>
        <p:spPr>
          <a:xfrm rot="16200000">
            <a:off x="757953" y="5229808"/>
            <a:ext cx="683587" cy="302932"/>
          </a:xfrm>
          <a:prstGeom prst="rect">
            <a:avLst/>
          </a:prstGeom>
          <a:noFill/>
        </p:spPr>
        <p:txBody>
          <a:bodyPr wrap="none" lIns="101882" tIns="50941" rIns="101882" bIns="50941" rtlCol="0">
            <a:spAutoFit/>
          </a:bodyPr>
          <a:lstStyle/>
          <a:p>
            <a:r>
              <a:rPr lang="en-US" sz="1300" dirty="0"/>
              <a:t>2</a:t>
            </a:r>
            <a:r>
              <a:rPr lang="en-US" sz="1300" dirty="0" smtClean="0"/>
              <a:t> point</a:t>
            </a:r>
            <a:endParaRPr lang="en-US" sz="1300" dirty="0"/>
          </a:p>
        </p:txBody>
      </p:sp>
      <p:grpSp>
        <p:nvGrpSpPr>
          <p:cNvPr id="306" name="Group 305"/>
          <p:cNvGrpSpPr/>
          <p:nvPr/>
        </p:nvGrpSpPr>
        <p:grpSpPr>
          <a:xfrm rot="16200000">
            <a:off x="5227026" y="4604085"/>
            <a:ext cx="2418624" cy="440583"/>
            <a:chOff x="3488264" y="1836821"/>
            <a:chExt cx="2134080" cy="400530"/>
          </a:xfrm>
        </p:grpSpPr>
        <p:grpSp>
          <p:nvGrpSpPr>
            <p:cNvPr id="307" name="Group 306"/>
            <p:cNvGrpSpPr/>
            <p:nvPr/>
          </p:nvGrpSpPr>
          <p:grpSpPr>
            <a:xfrm>
              <a:off x="4610100" y="1920367"/>
              <a:ext cx="350665" cy="246138"/>
              <a:chOff x="4883150" y="1748917"/>
              <a:chExt cx="350665" cy="246138"/>
            </a:xfrm>
          </p:grpSpPr>
          <p:cxnSp>
            <p:nvCxnSpPr>
              <p:cNvPr id="319" name="Straight Connector 318"/>
              <p:cNvCxnSpPr/>
              <p:nvPr/>
            </p:nvCxnSpPr>
            <p:spPr>
              <a:xfrm>
                <a:off x="4883150" y="1748917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flipV="1">
                <a:off x="4883150" y="1872742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308" name="Straight Connector 307"/>
            <p:cNvCxnSpPr/>
            <p:nvPr/>
          </p:nvCxnSpPr>
          <p:spPr>
            <a:xfrm flipV="1">
              <a:off x="4917167" y="2042776"/>
              <a:ext cx="577697" cy="13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09" name="Oval 308"/>
            <p:cNvSpPr/>
            <p:nvPr/>
          </p:nvSpPr>
          <p:spPr>
            <a:xfrm flipV="1">
              <a:off x="5494864" y="1979696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0" name="Group 309"/>
            <p:cNvGrpSpPr/>
            <p:nvPr/>
          </p:nvGrpSpPr>
          <p:grpSpPr>
            <a:xfrm flipH="1">
              <a:off x="4266643" y="1920367"/>
              <a:ext cx="350665" cy="246138"/>
              <a:chOff x="4902757" y="1748917"/>
              <a:chExt cx="350665" cy="246138"/>
            </a:xfrm>
          </p:grpSpPr>
          <p:cxnSp>
            <p:nvCxnSpPr>
              <p:cNvPr id="317" name="Straight Connector 316"/>
              <p:cNvCxnSpPr/>
              <p:nvPr/>
            </p:nvCxnSpPr>
            <p:spPr>
              <a:xfrm>
                <a:off x="4902757" y="1748917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18" name="Straight Connector 317"/>
              <p:cNvCxnSpPr/>
              <p:nvPr/>
            </p:nvCxnSpPr>
            <p:spPr>
              <a:xfrm flipV="1">
                <a:off x="4902757" y="1872742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11" name="Group 310"/>
            <p:cNvGrpSpPr/>
            <p:nvPr/>
          </p:nvGrpSpPr>
          <p:grpSpPr>
            <a:xfrm>
              <a:off x="3571317" y="1920367"/>
              <a:ext cx="350666" cy="246138"/>
              <a:chOff x="4863542" y="1748917"/>
              <a:chExt cx="350666" cy="246138"/>
            </a:xfrm>
          </p:grpSpPr>
          <p:cxnSp>
            <p:nvCxnSpPr>
              <p:cNvPr id="315" name="Straight Connector 314"/>
              <p:cNvCxnSpPr/>
              <p:nvPr/>
            </p:nvCxnSpPr>
            <p:spPr>
              <a:xfrm>
                <a:off x="4863543" y="1748917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flipV="1">
                <a:off x="4863542" y="1872742"/>
                <a:ext cx="350665" cy="122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312" name="Straight Connector 311"/>
            <p:cNvCxnSpPr/>
            <p:nvPr/>
          </p:nvCxnSpPr>
          <p:spPr>
            <a:xfrm>
              <a:off x="3921959" y="2043436"/>
              <a:ext cx="37657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13" name="Oval 312"/>
            <p:cNvSpPr/>
            <p:nvPr/>
          </p:nvSpPr>
          <p:spPr>
            <a:xfrm flipV="1">
              <a:off x="3488264" y="210987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/>
            <p:cNvSpPr/>
            <p:nvPr/>
          </p:nvSpPr>
          <p:spPr>
            <a:xfrm flipV="1">
              <a:off x="3488264" y="1836821"/>
              <a:ext cx="127480" cy="12748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1" name="TextBox 320"/>
          <p:cNvSpPr txBox="1"/>
          <p:nvPr/>
        </p:nvSpPr>
        <p:spPr>
          <a:xfrm rot="16200000">
            <a:off x="5528918" y="4281540"/>
            <a:ext cx="683587" cy="302932"/>
          </a:xfrm>
          <a:prstGeom prst="rect">
            <a:avLst/>
          </a:prstGeom>
          <a:noFill/>
        </p:spPr>
        <p:txBody>
          <a:bodyPr wrap="none" lIns="101882" tIns="50941" rIns="101882" bIns="50941" rtlCol="0">
            <a:spAutoFit/>
          </a:bodyPr>
          <a:lstStyle/>
          <a:p>
            <a:r>
              <a:rPr lang="en-US" sz="1300" dirty="0" smtClean="0"/>
              <a:t>3 point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814427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</TotalTime>
  <Words>28</Words>
  <Application>Microsoft Macintosh PowerPoint</Application>
  <PresentationFormat>Custom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Lehigh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Piercen Oliver</dc:creator>
  <cp:lastModifiedBy>George Lisensky</cp:lastModifiedBy>
  <cp:revision>124</cp:revision>
  <cp:lastPrinted>2012-12-04T21:11:14Z</cp:lastPrinted>
  <dcterms:created xsi:type="dcterms:W3CDTF">2012-07-05T15:24:53Z</dcterms:created>
  <dcterms:modified xsi:type="dcterms:W3CDTF">2016-08-24T15:04:46Z</dcterms:modified>
</cp:coreProperties>
</file>